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4D360F-71CB-7C47-9A62-19B6BF9C5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288C394-7158-1850-FF99-C5FAC0A1E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3D678D-851A-A3CD-F2C6-C589957CE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485A8A-0667-BDD1-6BAB-7DC59EAB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BE22AF-61F1-1400-F0AA-8CDF2A64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55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9399BE-E3A1-3B03-904B-AA705F23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63D3597-4982-4FBF-93A0-4C090834C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AFA995-4484-2A5D-4056-531BBBF46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35B3A5-ED73-1E1F-B1ED-F08398A3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698FB1-8BCB-22FF-7CD6-1E1007D3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51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47AAA2B-6A57-B6B6-A034-5E5D3CF04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8CCB390-A638-A044-7030-1A979DA24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91BC0B-A2F4-2E0C-EA76-A85F3E2A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3DE653-2A10-2147-7D50-68031616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3A890D-305B-535F-5DB9-B98FCDED9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05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091AD0-D11C-8534-EE1F-F7DDE92A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D574E8-10B0-FA31-8F12-FC5FCD2D0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E1E101-4FE5-2400-5016-2325A0F6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A7A63D-087F-C467-CC34-65C94658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F52CFE-E9F1-6AB1-09EF-B1C9E247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32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B076DB-CDE6-06B2-C69D-AADE34C3E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0261FD8-8223-0B1B-77C7-6F1E26A8C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21C991-DDEE-9E7F-0058-9BE9CAF9E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AC81DEC-C5BB-D82C-5E3B-6DA5F6935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87DC1D-91A6-5769-9933-927805A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45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19EC31-2B61-1BC7-2E8B-46A392B9E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0AFE3-87A1-5FF7-53E6-38660931D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55C2B18-6909-D90E-7A4F-E09986F5B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D975EE-E06E-3A05-AF2C-CAE6001EA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4AC6751-3580-8F61-CD24-536DA1A20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2B7D847-F109-F237-5AF7-8840BAA8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5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187265-93D5-9808-8DD6-519297A7E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555A36C-0690-FB47-DFCC-0F84E9689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A5C511-F59D-2166-770B-8C755CBD3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612992E-D2CD-547D-1681-50F6DE6E5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5B0DA69-E42F-BA3D-A9B7-C0C0681A6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FE095EC-022A-E325-210B-97BAE81A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4BF6620-4205-2328-0109-275C3281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618AFA8-658E-214A-493B-6E43DFA0B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44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48B7E6-29E6-EB0C-92D0-C8D0A62B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EC80BF-ADE8-B962-74F1-50EDFDD8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5D007E0-453B-1811-DC1C-77202A61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68FA90C-1928-8C02-19FB-CF15C323E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97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C951436-9BC5-D9E0-56EC-D1B4B262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B44C716-B7C6-B691-BB7A-DE6DB6AEE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665779A-7C98-4183-AB77-98157A48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599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A02DDA-D5E6-B7C9-2E38-C01E6EB4C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64C349-E0FA-EDED-6093-6E2C30BBC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FBDD405-95AD-D09E-5B0D-C7D4747DE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4CA36C1-F83A-8E26-025C-A8EA01ED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7F5D17A-81A8-1407-3F92-D921684F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A7D070-720F-8A60-2F71-B80A7F524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50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D69D2C-8E52-16D4-F858-6D36F4ADA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10A89A8-358E-EEF4-1EE2-CEAD9F389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24A0258-C38B-95F6-07D7-6CEFF4E39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12B22A5-6DDD-BE6A-81B3-66832049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D250F36-1464-8BC0-8DBC-519248B8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390BFF-21D1-DE93-39BD-4ABDDDB7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14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9AD5365-408F-B332-F9D3-9AA5113B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AD1588C-23E4-5FA1-E2B1-6B139D5DC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A133A9-5098-60E9-F46A-CAE5B7CCF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AA56B-339C-45C6-A514-2689863FF746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7C90CF-F0C9-80A7-00F1-390E6741B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2DE246-1C33-347E-81E0-7BB45CF8A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F86DE-68F9-4F61-A133-27BC0FD09F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09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Resim 28">
            <a:extLst>
              <a:ext uri="{FF2B5EF4-FFF2-40B4-BE49-F238E27FC236}">
                <a16:creationId xmlns:a16="http://schemas.microsoft.com/office/drawing/2014/main" id="{2B54DED7-BAC1-392E-0223-48FD416D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985" y="5991225"/>
            <a:ext cx="11220450" cy="866775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CCA499F5-BAA2-A075-83E2-74368D0AB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957" y="473219"/>
            <a:ext cx="3189242" cy="5678200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869FB5E4-E01D-CF12-7071-827CC6958E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8800" y="2155645"/>
            <a:ext cx="4093200" cy="2546709"/>
          </a:xfrm>
          <a:prstGeom prst="rect">
            <a:avLst/>
          </a:prstGeom>
        </p:spPr>
      </p:pic>
      <p:pic>
        <p:nvPicPr>
          <p:cNvPr id="20" name="Resim 19">
            <a:extLst>
              <a:ext uri="{FF2B5EF4-FFF2-40B4-BE49-F238E27FC236}">
                <a16:creationId xmlns:a16="http://schemas.microsoft.com/office/drawing/2014/main" id="{1782172F-5E95-8E00-264D-9526E560BC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2088" y="1492729"/>
            <a:ext cx="3537345" cy="1812705"/>
          </a:xfrm>
          <a:prstGeom prst="rect">
            <a:avLst/>
          </a:prstGeom>
        </p:spPr>
      </p:pic>
      <p:pic>
        <p:nvPicPr>
          <p:cNvPr id="21" name="Resim 20">
            <a:extLst>
              <a:ext uri="{FF2B5EF4-FFF2-40B4-BE49-F238E27FC236}">
                <a16:creationId xmlns:a16="http://schemas.microsoft.com/office/drawing/2014/main" id="{917D7D88-8EC2-2501-1F58-AD3C4533E7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6414" y="3477491"/>
            <a:ext cx="3348693" cy="138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237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03CECD28-85B7-E6C5-A6C1-EDA8A5B99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396" y="743998"/>
            <a:ext cx="2753545" cy="512287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6">
            <a:extLst>
              <a:ext uri="{FF2B5EF4-FFF2-40B4-BE49-F238E27FC236}">
                <a16:creationId xmlns:a16="http://schemas.microsoft.com/office/drawing/2014/main" id="{88956A6F-8A66-BF57-6841-27143177C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0246" y="1787904"/>
            <a:ext cx="4094654" cy="2610187"/>
          </a:xfrm>
          <a:prstGeom prst="rect">
            <a:avLst/>
          </a:prstGeom>
        </p:spPr>
      </p:pic>
      <p:pic>
        <p:nvPicPr>
          <p:cNvPr id="29" name="Resim 28">
            <a:extLst>
              <a:ext uri="{FF2B5EF4-FFF2-40B4-BE49-F238E27FC236}">
                <a16:creationId xmlns:a16="http://schemas.microsoft.com/office/drawing/2014/main" id="{2B54DED7-BAC1-392E-0223-48FD416D65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985" y="5991225"/>
            <a:ext cx="11220450" cy="866775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6500A5B9-9EFC-5428-24CF-A4AA431390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6649" y="1934455"/>
            <a:ext cx="3748223" cy="231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68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Resim 28">
            <a:extLst>
              <a:ext uri="{FF2B5EF4-FFF2-40B4-BE49-F238E27FC236}">
                <a16:creationId xmlns:a16="http://schemas.microsoft.com/office/drawing/2014/main" id="{2B54DED7-BAC1-392E-0223-48FD416D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96" y="5991225"/>
            <a:ext cx="11220450" cy="866775"/>
          </a:xfrm>
          <a:prstGeom prst="rect">
            <a:avLst/>
          </a:prstGeom>
        </p:spPr>
      </p:pic>
      <p:pic>
        <p:nvPicPr>
          <p:cNvPr id="33" name="Resim 32">
            <a:extLst>
              <a:ext uri="{FF2B5EF4-FFF2-40B4-BE49-F238E27FC236}">
                <a16:creationId xmlns:a16="http://schemas.microsoft.com/office/drawing/2014/main" id="{6593B549-A8C2-E9BA-613C-697C1126E8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029" y="555477"/>
            <a:ext cx="3093501" cy="5520583"/>
          </a:xfrm>
          <a:prstGeom prst="rect">
            <a:avLst/>
          </a:prstGeom>
        </p:spPr>
      </p:pic>
      <p:pic>
        <p:nvPicPr>
          <p:cNvPr id="35" name="Resim 34">
            <a:extLst>
              <a:ext uri="{FF2B5EF4-FFF2-40B4-BE49-F238E27FC236}">
                <a16:creationId xmlns:a16="http://schemas.microsoft.com/office/drawing/2014/main" id="{56E611B2-C581-4ED2-9720-C885B987C5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7012" y="2022908"/>
            <a:ext cx="4144988" cy="2500887"/>
          </a:xfrm>
          <a:prstGeom prst="rect">
            <a:avLst/>
          </a:prstGeom>
        </p:spPr>
      </p:pic>
      <p:pic>
        <p:nvPicPr>
          <p:cNvPr id="42" name="Resim 41">
            <a:extLst>
              <a:ext uri="{FF2B5EF4-FFF2-40B4-BE49-F238E27FC236}">
                <a16:creationId xmlns:a16="http://schemas.microsoft.com/office/drawing/2014/main" id="{58EAE24A-E6EF-50E4-F719-03D62B4988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9696" y="2362176"/>
            <a:ext cx="3451541" cy="790624"/>
          </a:xfrm>
          <a:prstGeom prst="rect">
            <a:avLst/>
          </a:prstGeom>
        </p:spPr>
      </p:pic>
      <p:pic>
        <p:nvPicPr>
          <p:cNvPr id="44" name="Resim 43">
            <a:extLst>
              <a:ext uri="{FF2B5EF4-FFF2-40B4-BE49-F238E27FC236}">
                <a16:creationId xmlns:a16="http://schemas.microsoft.com/office/drawing/2014/main" id="{5E99693A-192A-DFF2-EE51-CDC9E3DF52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33852" y="383262"/>
            <a:ext cx="2771775" cy="1190625"/>
          </a:xfrm>
          <a:prstGeom prst="rect">
            <a:avLst/>
          </a:prstGeom>
        </p:spPr>
      </p:pic>
      <p:pic>
        <p:nvPicPr>
          <p:cNvPr id="46" name="Resim 45">
            <a:extLst>
              <a:ext uri="{FF2B5EF4-FFF2-40B4-BE49-F238E27FC236}">
                <a16:creationId xmlns:a16="http://schemas.microsoft.com/office/drawing/2014/main" id="{35BA2B8A-66F0-5E09-522C-F3CA358776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9110" y="3429000"/>
            <a:ext cx="35433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28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Resim 28">
            <a:extLst>
              <a:ext uri="{FF2B5EF4-FFF2-40B4-BE49-F238E27FC236}">
                <a16:creationId xmlns:a16="http://schemas.microsoft.com/office/drawing/2014/main" id="{2B54DED7-BAC1-392E-0223-48FD416D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134" y="5991225"/>
            <a:ext cx="11220450" cy="866775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3979C05F-FCDA-EB58-61C2-13D657A49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3352" y="2222790"/>
            <a:ext cx="3980866" cy="2412419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2339F62A-05A2-F6B3-434C-E317E46E56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731" y="664149"/>
            <a:ext cx="3397413" cy="5760465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801B0350-1073-9A0A-926B-4BFF6B76C4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764" y="3613747"/>
            <a:ext cx="3574471" cy="113298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6439F9EC-4741-62BE-0FEE-B58473A221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2829" y="2141751"/>
            <a:ext cx="3451541" cy="7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08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Resim 28">
            <a:extLst>
              <a:ext uri="{FF2B5EF4-FFF2-40B4-BE49-F238E27FC236}">
                <a16:creationId xmlns:a16="http://schemas.microsoft.com/office/drawing/2014/main" id="{2B54DED7-BAC1-392E-0223-48FD416D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134" y="5991225"/>
            <a:ext cx="11220450" cy="866775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1836CB39-BEFD-9D7E-EF62-217830DA1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37" y="546692"/>
            <a:ext cx="3506148" cy="5764613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D320F74F-3CC7-B47D-BD76-8275061528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1059" y="2181010"/>
            <a:ext cx="4100942" cy="2558244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6D0C2C05-0AEF-8948-7986-1C3DB9BFC3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7328" y="1905585"/>
            <a:ext cx="3466865" cy="272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0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A06622B5-0D3E-459F-977C-302B9D998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4314" y="195830"/>
            <a:ext cx="2932144" cy="3860771"/>
          </a:xfrm>
          <a:prstGeom prst="round2SameRect">
            <a:avLst>
              <a:gd name="adj1" fmla="val 4735"/>
              <a:gd name="adj2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A8C57116-FF6E-4139-8821-B2C87DACD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23196"/>
            <a:ext cx="3694176" cy="2606040"/>
          </a:xfrm>
          <a:custGeom>
            <a:avLst/>
            <a:gdLst>
              <a:gd name="connsiteX0" fmla="*/ 0 w 3694176"/>
              <a:gd name="connsiteY0" fmla="*/ 0 h 2606040"/>
              <a:gd name="connsiteX1" fmla="*/ 3578728 w 3694176"/>
              <a:gd name="connsiteY1" fmla="*/ 0 h 2606040"/>
              <a:gd name="connsiteX2" fmla="*/ 3694176 w 3694176"/>
              <a:gd name="connsiteY2" fmla="*/ 115448 h 2606040"/>
              <a:gd name="connsiteX3" fmla="*/ 3694176 w 3694176"/>
              <a:gd name="connsiteY3" fmla="*/ 2490592 h 2606040"/>
              <a:gd name="connsiteX4" fmla="*/ 3578728 w 3694176"/>
              <a:gd name="connsiteY4" fmla="*/ 2606040 h 2606040"/>
              <a:gd name="connsiteX5" fmla="*/ 0 w 3694176"/>
              <a:gd name="connsiteY5" fmla="*/ 2606040 h 260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94176" h="2606040">
                <a:moveTo>
                  <a:pt x="0" y="0"/>
                </a:moveTo>
                <a:lnTo>
                  <a:pt x="3578728" y="0"/>
                </a:lnTo>
                <a:cubicBezTo>
                  <a:pt x="3642488" y="0"/>
                  <a:pt x="3694176" y="51688"/>
                  <a:pt x="3694176" y="115448"/>
                </a:cubicBezTo>
                <a:lnTo>
                  <a:pt x="3694176" y="2490592"/>
                </a:lnTo>
                <a:cubicBezTo>
                  <a:pt x="3694176" y="2554352"/>
                  <a:pt x="3642488" y="2606040"/>
                  <a:pt x="3578728" y="2606040"/>
                </a:cubicBezTo>
                <a:lnTo>
                  <a:pt x="0" y="260604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Rectangle: Top Corners Rounded 37">
            <a:extLst>
              <a:ext uri="{FF2B5EF4-FFF2-40B4-BE49-F238E27FC236}">
                <a16:creationId xmlns:a16="http://schemas.microsoft.com/office/drawing/2014/main" id="{B22EB6A2-EE25-4D0A-B8F7-560339BF7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157157" y="-1"/>
            <a:ext cx="4332545" cy="3130998"/>
          </a:xfrm>
          <a:prstGeom prst="round2SameRect">
            <a:avLst>
              <a:gd name="adj1" fmla="val 3211"/>
              <a:gd name="adj2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D2C3104C-4206-4F13-AC1B-BD1A0833E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20893" y="1"/>
            <a:ext cx="4005072" cy="2962656"/>
          </a:xfrm>
          <a:custGeom>
            <a:avLst/>
            <a:gdLst>
              <a:gd name="connsiteX0" fmla="*/ 0 w 4005072"/>
              <a:gd name="connsiteY0" fmla="*/ 0 h 2962656"/>
              <a:gd name="connsiteX1" fmla="*/ 4005072 w 4005072"/>
              <a:gd name="connsiteY1" fmla="*/ 0 h 2962656"/>
              <a:gd name="connsiteX2" fmla="*/ 4005072 w 4005072"/>
              <a:gd name="connsiteY2" fmla="*/ 2867525 h 2962656"/>
              <a:gd name="connsiteX3" fmla="*/ 3909941 w 4005072"/>
              <a:gd name="connsiteY3" fmla="*/ 2962656 h 2962656"/>
              <a:gd name="connsiteX4" fmla="*/ 95131 w 4005072"/>
              <a:gd name="connsiteY4" fmla="*/ 2962656 h 2962656"/>
              <a:gd name="connsiteX5" fmla="*/ 0 w 4005072"/>
              <a:gd name="connsiteY5" fmla="*/ 2867525 h 296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5072" h="2962656">
                <a:moveTo>
                  <a:pt x="0" y="0"/>
                </a:moveTo>
                <a:lnTo>
                  <a:pt x="4005072" y="0"/>
                </a:lnTo>
                <a:lnTo>
                  <a:pt x="4005072" y="2867525"/>
                </a:lnTo>
                <a:cubicBezTo>
                  <a:pt x="4005072" y="2920064"/>
                  <a:pt x="3962480" y="2962656"/>
                  <a:pt x="3909941" y="2962656"/>
                </a:cubicBezTo>
                <a:lnTo>
                  <a:pt x="95131" y="2962656"/>
                </a:lnTo>
                <a:cubicBezTo>
                  <a:pt x="42592" y="2962656"/>
                  <a:pt x="0" y="2920064"/>
                  <a:pt x="0" y="2867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2" name="Rectangle: Top Corners Rounded 41">
            <a:extLst>
              <a:ext uri="{FF2B5EF4-FFF2-40B4-BE49-F238E27FC236}">
                <a16:creationId xmlns:a16="http://schemas.microsoft.com/office/drawing/2014/main" id="{E075FF7B-260C-401F-825B-033879C5E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157156" y="3506700"/>
            <a:ext cx="4332545" cy="3351300"/>
          </a:xfrm>
          <a:prstGeom prst="round2SameRect">
            <a:avLst>
              <a:gd name="adj1" fmla="val 3211"/>
              <a:gd name="adj2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1D5037CA-A2EE-4AB1-869B-76219B61E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4320893" y="3675040"/>
            <a:ext cx="4005072" cy="3182960"/>
          </a:xfrm>
          <a:custGeom>
            <a:avLst/>
            <a:gdLst>
              <a:gd name="connsiteX0" fmla="*/ 0 w 4005072"/>
              <a:gd name="connsiteY0" fmla="*/ 0 h 2962656"/>
              <a:gd name="connsiteX1" fmla="*/ 4005072 w 4005072"/>
              <a:gd name="connsiteY1" fmla="*/ 0 h 2962656"/>
              <a:gd name="connsiteX2" fmla="*/ 4005072 w 4005072"/>
              <a:gd name="connsiteY2" fmla="*/ 2867525 h 2962656"/>
              <a:gd name="connsiteX3" fmla="*/ 3909941 w 4005072"/>
              <a:gd name="connsiteY3" fmla="*/ 2962656 h 2962656"/>
              <a:gd name="connsiteX4" fmla="*/ 95131 w 4005072"/>
              <a:gd name="connsiteY4" fmla="*/ 2962656 h 2962656"/>
              <a:gd name="connsiteX5" fmla="*/ 0 w 4005072"/>
              <a:gd name="connsiteY5" fmla="*/ 2867525 h 296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05072" h="2962656">
                <a:moveTo>
                  <a:pt x="0" y="0"/>
                </a:moveTo>
                <a:lnTo>
                  <a:pt x="4005072" y="0"/>
                </a:lnTo>
                <a:lnTo>
                  <a:pt x="4005072" y="2867525"/>
                </a:lnTo>
                <a:cubicBezTo>
                  <a:pt x="4005072" y="2920064"/>
                  <a:pt x="3962480" y="2962656"/>
                  <a:pt x="3909941" y="2962656"/>
                </a:cubicBezTo>
                <a:lnTo>
                  <a:pt x="95131" y="2962656"/>
                </a:lnTo>
                <a:cubicBezTo>
                  <a:pt x="42592" y="2962656"/>
                  <a:pt x="0" y="2920064"/>
                  <a:pt x="0" y="2867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6" name="Rectangle: Top Corners Rounded 45">
            <a:extLst>
              <a:ext uri="{FF2B5EF4-FFF2-40B4-BE49-F238E27FC236}">
                <a16:creationId xmlns:a16="http://schemas.microsoft.com/office/drawing/2014/main" id="{03EE06E7-68E3-478C-8B9B-551876F1B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57692" y="1480693"/>
            <a:ext cx="5054856" cy="3413760"/>
          </a:xfrm>
          <a:prstGeom prst="round2SameRect">
            <a:avLst>
              <a:gd name="adj1" fmla="val 3803"/>
              <a:gd name="adj2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8" name="Freeform: Shape 47">
            <a:extLst>
              <a:ext uri="{FF2B5EF4-FFF2-40B4-BE49-F238E27FC236}">
                <a16:creationId xmlns:a16="http://schemas.microsoft.com/office/drawing/2014/main" id="{34533210-0571-49A3-9F72-A917C934BC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5880" y="823849"/>
            <a:ext cx="3246120" cy="4727448"/>
          </a:xfrm>
          <a:custGeom>
            <a:avLst/>
            <a:gdLst>
              <a:gd name="connsiteX0" fmla="*/ 75732 w 3246120"/>
              <a:gd name="connsiteY0" fmla="*/ 0 h 4727448"/>
              <a:gd name="connsiteX1" fmla="*/ 3246120 w 3246120"/>
              <a:gd name="connsiteY1" fmla="*/ 0 h 4727448"/>
              <a:gd name="connsiteX2" fmla="*/ 3246120 w 3246120"/>
              <a:gd name="connsiteY2" fmla="*/ 4727448 h 4727448"/>
              <a:gd name="connsiteX3" fmla="*/ 75732 w 3246120"/>
              <a:gd name="connsiteY3" fmla="*/ 4727448 h 4727448"/>
              <a:gd name="connsiteX4" fmla="*/ 0 w 3246120"/>
              <a:gd name="connsiteY4" fmla="*/ 4651716 h 4727448"/>
              <a:gd name="connsiteX5" fmla="*/ 0 w 3246120"/>
              <a:gd name="connsiteY5" fmla="*/ 75732 h 4727448"/>
              <a:gd name="connsiteX6" fmla="*/ 75732 w 3246120"/>
              <a:gd name="connsiteY6" fmla="*/ 0 h 472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46120" h="4727448">
                <a:moveTo>
                  <a:pt x="75732" y="0"/>
                </a:moveTo>
                <a:lnTo>
                  <a:pt x="3246120" y="0"/>
                </a:lnTo>
                <a:lnTo>
                  <a:pt x="3246120" y="4727448"/>
                </a:lnTo>
                <a:lnTo>
                  <a:pt x="75732" y="4727448"/>
                </a:lnTo>
                <a:cubicBezTo>
                  <a:pt x="33906" y="4727448"/>
                  <a:pt x="0" y="4693542"/>
                  <a:pt x="0" y="4651716"/>
                </a:cubicBezTo>
                <a:lnTo>
                  <a:pt x="0" y="75732"/>
                </a:lnTo>
                <a:cubicBezTo>
                  <a:pt x="0" y="33906"/>
                  <a:pt x="33906" y="0"/>
                  <a:pt x="7573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74F4A444-2792-C6C3-887C-3A5C6949F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48" y="1565497"/>
            <a:ext cx="2647950" cy="123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1B1F01FB-FF86-4DED-EFD2-D0B2769F6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48" y="4577512"/>
            <a:ext cx="2276475" cy="1209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166C61B9-E2DF-717A-76D4-93E00DE8B8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2945" y="5853700"/>
            <a:ext cx="3228975" cy="571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3DB73E74-0BDA-BE68-732C-D6D3ABF161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2681" y="1337546"/>
            <a:ext cx="1333500" cy="581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AF0AF9E3-17CC-A171-D815-698718B0C3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5539" y="5315204"/>
            <a:ext cx="3813008" cy="7915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Resim 19">
            <a:extLst>
              <a:ext uri="{FF2B5EF4-FFF2-40B4-BE49-F238E27FC236}">
                <a16:creationId xmlns:a16="http://schemas.microsoft.com/office/drawing/2014/main" id="{964351E7-AB24-0790-1D4C-4BE4A7FEC9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51710" y="2673223"/>
            <a:ext cx="981941" cy="514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Resim 21">
            <a:extLst>
              <a:ext uri="{FF2B5EF4-FFF2-40B4-BE49-F238E27FC236}">
                <a16:creationId xmlns:a16="http://schemas.microsoft.com/office/drawing/2014/main" id="{8B89644E-1DF1-EDEA-9EA9-D507AFA680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57199" y="4113861"/>
            <a:ext cx="2419350" cy="600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Resim 23">
            <a:extLst>
              <a:ext uri="{FF2B5EF4-FFF2-40B4-BE49-F238E27FC236}">
                <a16:creationId xmlns:a16="http://schemas.microsoft.com/office/drawing/2014/main" id="{C63AB602-7A88-B653-96E5-0183B6E8D4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1787" y="823196"/>
            <a:ext cx="2762250" cy="5143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Resim 25">
            <a:extLst>
              <a:ext uri="{FF2B5EF4-FFF2-40B4-BE49-F238E27FC236}">
                <a16:creationId xmlns:a16="http://schemas.microsoft.com/office/drawing/2014/main" id="{6DA4374E-7F4B-D869-0697-6B35F95AE5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81315" y="1966814"/>
            <a:ext cx="4301457" cy="27815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1545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Selim Emre Bora</dc:creator>
  <cp:lastModifiedBy>Selim Emre Bora</cp:lastModifiedBy>
  <cp:revision>2</cp:revision>
  <dcterms:created xsi:type="dcterms:W3CDTF">2023-10-30T08:42:43Z</dcterms:created>
  <dcterms:modified xsi:type="dcterms:W3CDTF">2023-10-31T14:08:04Z</dcterms:modified>
</cp:coreProperties>
</file>