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076137784" r:id="rId5"/>
    <p:sldId id="2076137839" r:id="rId6"/>
    <p:sldId id="2076137837" r:id="rId7"/>
    <p:sldId id="2076137824" r:id="rId8"/>
    <p:sldId id="333" r:id="rId9"/>
    <p:sldId id="2076137821" r:id="rId10"/>
    <p:sldId id="2076137846" r:id="rId11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53B5DB-27A1-1199-BA5B-BA2E1F6CC079}" name="Eda Guldogan (Dogus Teknoloji)" initials="ET" userId="S::eda.guldogan@d-teknoloji.com.tr::67b41999-ac24-4cda-8fb4-f2774b1129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86C9"/>
    <a:srgbClr val="1D2F55"/>
    <a:srgbClr val="658087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A7514A-042D-4D4B-BA99-F18BE89AFB5A}" v="376" dt="2023-11-01T07:59:51.495"/>
    <p1510:client id="{B67F5798-BD15-4FD6-B1D5-20A7B718DECF}" v="1" dt="2023-10-31T18:57:24.784"/>
    <p1510:client id="{FB53DD53-DEB1-4620-9E1B-CBE9324266C8}" v="171" dt="2023-10-31T18:48:06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83" autoAdjust="0"/>
  </p:normalViewPr>
  <p:slideViewPr>
    <p:cSldViewPr snapToGrid="0">
      <p:cViewPr varScale="1">
        <p:scale>
          <a:sx n="41" d="100"/>
          <a:sy n="41" d="100"/>
        </p:scale>
        <p:origin x="160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a Guldogan (Dogus Teknoloji)" userId="67b41999-ac24-4cda-8fb4-f2774b112993" providerId="ADAL" clId="{3E828821-1012-4808-8F6F-50767DB2B988}"/>
    <pc:docChg chg="modSld">
      <pc:chgData name="Eda Guldogan (Dogus Teknoloji)" userId="67b41999-ac24-4cda-8fb4-f2774b112993" providerId="ADAL" clId="{3E828821-1012-4808-8F6F-50767DB2B988}" dt="2023-11-01T08:03:54.071" v="1" actId="6549"/>
      <pc:docMkLst>
        <pc:docMk/>
      </pc:docMkLst>
      <pc:sldChg chg="modNotesTx">
        <pc:chgData name="Eda Guldogan (Dogus Teknoloji)" userId="67b41999-ac24-4cda-8fb4-f2774b112993" providerId="ADAL" clId="{3E828821-1012-4808-8F6F-50767DB2B988}" dt="2023-11-01T08:03:54.071" v="1" actId="6549"/>
        <pc:sldMkLst>
          <pc:docMk/>
          <pc:sldMk cId="2579214775" sldId="333"/>
        </pc:sldMkLst>
      </pc:sldChg>
      <pc:sldChg chg="modNotesTx">
        <pc:chgData name="Eda Guldogan (Dogus Teknoloji)" userId="67b41999-ac24-4cda-8fb4-f2774b112993" providerId="ADAL" clId="{3E828821-1012-4808-8F6F-50767DB2B988}" dt="2023-11-01T08:03:46.015" v="0" actId="20577"/>
        <pc:sldMkLst>
          <pc:docMk/>
          <pc:sldMk cId="236717666" sldId="2076137839"/>
        </pc:sldMkLst>
      </pc:sldChg>
    </pc:docChg>
  </pc:docChgLst>
  <pc:docChgLst>
    <pc:chgData name="Eda Guldogan (Dogus Teknoloji)" userId="S::eda.guldogan@d-teknoloji.com.tr::67b41999-ac24-4cda-8fb4-f2774b112993" providerId="AD" clId="Web-{B67F5798-BD15-4FD6-B1D5-20A7B718DECF}"/>
    <pc:docChg chg="delSld">
      <pc:chgData name="Eda Guldogan (Dogus Teknoloji)" userId="S::eda.guldogan@d-teknoloji.com.tr::67b41999-ac24-4cda-8fb4-f2774b112993" providerId="AD" clId="Web-{B67F5798-BD15-4FD6-B1D5-20A7B718DECF}" dt="2023-10-31T18:57:24.784" v="0"/>
      <pc:docMkLst>
        <pc:docMk/>
      </pc:docMkLst>
      <pc:sldChg chg="del">
        <pc:chgData name="Eda Guldogan (Dogus Teknoloji)" userId="S::eda.guldogan@d-teknoloji.com.tr::67b41999-ac24-4cda-8fb4-f2774b112993" providerId="AD" clId="Web-{B67F5798-BD15-4FD6-B1D5-20A7B718DECF}" dt="2023-10-31T18:57:24.784" v="0"/>
        <pc:sldMkLst>
          <pc:docMk/>
          <pc:sldMk cId="1815557952" sldId="2076137845"/>
        </pc:sldMkLst>
      </pc:sldChg>
    </pc:docChg>
  </pc:docChgLst>
  <pc:docChgLst>
    <pc:chgData name="Eda Guldogan (Dogus Teknoloji)" userId="67b41999-ac24-4cda-8fb4-f2774b112993" providerId="ADAL" clId="{66A7514A-042D-4D4B-BA99-F18BE89AFB5A}"/>
    <pc:docChg chg="undo custSel addSld delSld modSld sldOrd modMainMaster">
      <pc:chgData name="Eda Guldogan (Dogus Teknoloji)" userId="67b41999-ac24-4cda-8fb4-f2774b112993" providerId="ADAL" clId="{66A7514A-042D-4D4B-BA99-F18BE89AFB5A}" dt="2023-11-01T07:59:51.495" v="951"/>
      <pc:docMkLst>
        <pc:docMk/>
      </pc:docMkLst>
      <pc:sldChg chg="addSp delSp modSp add mod ord">
        <pc:chgData name="Eda Guldogan (Dogus Teknoloji)" userId="67b41999-ac24-4cda-8fb4-f2774b112993" providerId="ADAL" clId="{66A7514A-042D-4D4B-BA99-F18BE89AFB5A}" dt="2023-11-01T07:57:11.178" v="928" actId="1076"/>
        <pc:sldMkLst>
          <pc:docMk/>
          <pc:sldMk cId="2579214775" sldId="333"/>
        </pc:sldMkLst>
        <pc:spChg chg="del mod">
          <ac:chgData name="Eda Guldogan (Dogus Teknoloji)" userId="67b41999-ac24-4cda-8fb4-f2774b112993" providerId="ADAL" clId="{66A7514A-042D-4D4B-BA99-F18BE89AFB5A}" dt="2023-11-01T06:52:26.664" v="48" actId="478"/>
          <ac:spMkLst>
            <pc:docMk/>
            <pc:sldMk cId="2579214775" sldId="333"/>
            <ac:spMk id="3" creationId="{94E3930B-215B-EEFC-6DC7-94FA8A41AF8E}"/>
          </ac:spMkLst>
        </pc:spChg>
        <pc:spChg chg="add del mod">
          <ac:chgData name="Eda Guldogan (Dogus Teknoloji)" userId="67b41999-ac24-4cda-8fb4-f2774b112993" providerId="ADAL" clId="{66A7514A-042D-4D4B-BA99-F18BE89AFB5A}" dt="2023-11-01T06:52:28.724" v="50" actId="478"/>
          <ac:spMkLst>
            <pc:docMk/>
            <pc:sldMk cId="2579214775" sldId="333"/>
            <ac:spMk id="4" creationId="{6B83CC12-0DB9-3BD3-B07E-FC2D085C5D02}"/>
          </ac:spMkLst>
        </pc:spChg>
        <pc:spChg chg="del mod">
          <ac:chgData name="Eda Guldogan (Dogus Teknoloji)" userId="67b41999-ac24-4cda-8fb4-f2774b112993" providerId="ADAL" clId="{66A7514A-042D-4D4B-BA99-F18BE89AFB5A}" dt="2023-11-01T07:20:30.737" v="335" actId="478"/>
          <ac:spMkLst>
            <pc:docMk/>
            <pc:sldMk cId="2579214775" sldId="333"/>
            <ac:spMk id="6" creationId="{20D4AC62-F1FA-581F-FAE8-F0310754658C}"/>
          </ac:spMkLst>
        </pc:spChg>
        <pc:spChg chg="del">
          <ac:chgData name="Eda Guldogan (Dogus Teknoloji)" userId="67b41999-ac24-4cda-8fb4-f2774b112993" providerId="ADAL" clId="{66A7514A-042D-4D4B-BA99-F18BE89AFB5A}" dt="2023-11-01T07:20:32.518" v="336" actId="478"/>
          <ac:spMkLst>
            <pc:docMk/>
            <pc:sldMk cId="2579214775" sldId="333"/>
            <ac:spMk id="10" creationId="{B9883A6E-5BFF-9C50-0F7E-1DABB49C90AD}"/>
          </ac:spMkLst>
        </pc:spChg>
        <pc:spChg chg="add mod">
          <ac:chgData name="Eda Guldogan (Dogus Teknoloji)" userId="67b41999-ac24-4cda-8fb4-f2774b112993" providerId="ADAL" clId="{66A7514A-042D-4D4B-BA99-F18BE89AFB5A}" dt="2023-11-01T06:57:54.125" v="78" actId="166"/>
          <ac:spMkLst>
            <pc:docMk/>
            <pc:sldMk cId="2579214775" sldId="333"/>
            <ac:spMk id="13" creationId="{DB4DCDB0-3059-20B0-ACAC-33CE34D951EA}"/>
          </ac:spMkLst>
        </pc:spChg>
        <pc:spChg chg="del mod">
          <ac:chgData name="Eda Guldogan (Dogus Teknoloji)" userId="67b41999-ac24-4cda-8fb4-f2774b112993" providerId="ADAL" clId="{66A7514A-042D-4D4B-BA99-F18BE89AFB5A}" dt="2023-11-01T07:19:08.029" v="302" actId="478"/>
          <ac:spMkLst>
            <pc:docMk/>
            <pc:sldMk cId="2579214775" sldId="333"/>
            <ac:spMk id="39" creationId="{A3A81426-F9E9-67DB-5736-DB99D6AF6D70}"/>
          </ac:spMkLst>
        </pc:spChg>
        <pc:spChg chg="del mod">
          <ac:chgData name="Eda Guldogan (Dogus Teknoloji)" userId="67b41999-ac24-4cda-8fb4-f2774b112993" providerId="ADAL" clId="{66A7514A-042D-4D4B-BA99-F18BE89AFB5A}" dt="2023-11-01T07:19:11.020" v="304" actId="478"/>
          <ac:spMkLst>
            <pc:docMk/>
            <pc:sldMk cId="2579214775" sldId="333"/>
            <ac:spMk id="42" creationId="{3CFC2AB7-C399-B1D3-8754-251307AEF1D4}"/>
          </ac:spMkLst>
        </pc:spChg>
        <pc:spChg chg="del mod">
          <ac:chgData name="Eda Guldogan (Dogus Teknoloji)" userId="67b41999-ac24-4cda-8fb4-f2774b112993" providerId="ADAL" clId="{66A7514A-042D-4D4B-BA99-F18BE89AFB5A}" dt="2023-11-01T07:19:04.847" v="300" actId="478"/>
          <ac:spMkLst>
            <pc:docMk/>
            <pc:sldMk cId="2579214775" sldId="333"/>
            <ac:spMk id="45" creationId="{2102FD7F-F252-01E6-14C0-3C9CEB3B162F}"/>
          </ac:spMkLst>
        </pc:spChg>
        <pc:spChg chg="del mod topLvl">
          <ac:chgData name="Eda Guldogan (Dogus Teknoloji)" userId="67b41999-ac24-4cda-8fb4-f2774b112993" providerId="ADAL" clId="{66A7514A-042D-4D4B-BA99-F18BE89AFB5A}" dt="2023-11-01T07:20:03.290" v="327" actId="478"/>
          <ac:spMkLst>
            <pc:docMk/>
            <pc:sldMk cId="2579214775" sldId="333"/>
            <ac:spMk id="47" creationId="{1081F011-A525-8995-7BEB-2203E5E57BEE}"/>
          </ac:spMkLst>
        </pc:spChg>
        <pc:spChg chg="mod">
          <ac:chgData name="Eda Guldogan (Dogus Teknoloji)" userId="67b41999-ac24-4cda-8fb4-f2774b112993" providerId="ADAL" clId="{66A7514A-042D-4D4B-BA99-F18BE89AFB5A}" dt="2023-11-01T07:20:00.705" v="326" actId="165"/>
          <ac:spMkLst>
            <pc:docMk/>
            <pc:sldMk cId="2579214775" sldId="333"/>
            <ac:spMk id="49" creationId="{B7897769-3823-83FB-32A0-7961E58E9680}"/>
          </ac:spMkLst>
        </pc:spChg>
        <pc:spChg chg="mod">
          <ac:chgData name="Eda Guldogan (Dogus Teknoloji)" userId="67b41999-ac24-4cda-8fb4-f2774b112993" providerId="ADAL" clId="{66A7514A-042D-4D4B-BA99-F18BE89AFB5A}" dt="2023-11-01T07:43:20.956" v="732" actId="207"/>
          <ac:spMkLst>
            <pc:docMk/>
            <pc:sldMk cId="2579214775" sldId="333"/>
            <ac:spMk id="56" creationId="{EBAFE499-1382-CA41-3CDB-4E9A800C4FB7}"/>
          </ac:spMkLst>
        </pc:spChg>
        <pc:spChg chg="mod">
          <ac:chgData name="Eda Guldogan (Dogus Teknoloji)" userId="67b41999-ac24-4cda-8fb4-f2774b112993" providerId="ADAL" clId="{66A7514A-042D-4D4B-BA99-F18BE89AFB5A}" dt="2023-11-01T07:43:18.875" v="731" actId="207"/>
          <ac:spMkLst>
            <pc:docMk/>
            <pc:sldMk cId="2579214775" sldId="333"/>
            <ac:spMk id="57" creationId="{C725A77E-64D3-FE55-57C3-E5B564D2F7A5}"/>
          </ac:spMkLst>
        </pc:spChg>
        <pc:spChg chg="del mod">
          <ac:chgData name="Eda Guldogan (Dogus Teknoloji)" userId="67b41999-ac24-4cda-8fb4-f2774b112993" providerId="ADAL" clId="{66A7514A-042D-4D4B-BA99-F18BE89AFB5A}" dt="2023-11-01T07:20:07.713" v="328" actId="478"/>
          <ac:spMkLst>
            <pc:docMk/>
            <pc:sldMk cId="2579214775" sldId="333"/>
            <ac:spMk id="58" creationId="{B4D9DB82-7A0E-D2C9-EC4A-4FF5F65A83BD}"/>
          </ac:spMkLst>
        </pc:spChg>
        <pc:spChg chg="mod topLvl">
          <ac:chgData name="Eda Guldogan (Dogus Teknoloji)" userId="67b41999-ac24-4cda-8fb4-f2774b112993" providerId="ADAL" clId="{66A7514A-042D-4D4B-BA99-F18BE89AFB5A}" dt="2023-11-01T07:55:41.455" v="909" actId="1076"/>
          <ac:spMkLst>
            <pc:docMk/>
            <pc:sldMk cId="2579214775" sldId="333"/>
            <ac:spMk id="61" creationId="{EF8B091B-5734-34D6-4D89-35F93FB49D99}"/>
          </ac:spMkLst>
        </pc:spChg>
        <pc:spChg chg="add mod">
          <ac:chgData name="Eda Guldogan (Dogus Teknoloji)" userId="67b41999-ac24-4cda-8fb4-f2774b112993" providerId="ADAL" clId="{66A7514A-042D-4D4B-BA99-F18BE89AFB5A}" dt="2023-11-01T07:27:17.956" v="595" actId="1076"/>
          <ac:spMkLst>
            <pc:docMk/>
            <pc:sldMk cId="2579214775" sldId="333"/>
            <ac:spMk id="174" creationId="{F1DC699B-EEF2-2447-E1C7-A003054E511E}"/>
          </ac:spMkLst>
        </pc:spChg>
        <pc:spChg chg="add mod">
          <ac:chgData name="Eda Guldogan (Dogus Teknoloji)" userId="67b41999-ac24-4cda-8fb4-f2774b112993" providerId="ADAL" clId="{66A7514A-042D-4D4B-BA99-F18BE89AFB5A}" dt="2023-11-01T07:43:31.921" v="734" actId="14100"/>
          <ac:spMkLst>
            <pc:docMk/>
            <pc:sldMk cId="2579214775" sldId="333"/>
            <ac:spMk id="175" creationId="{66805CDE-969E-63DA-F72E-A83B20DBF58E}"/>
          </ac:spMkLst>
        </pc:spChg>
        <pc:spChg chg="add mod">
          <ac:chgData name="Eda Guldogan (Dogus Teknoloji)" userId="67b41999-ac24-4cda-8fb4-f2774b112993" providerId="ADAL" clId="{66A7514A-042D-4D4B-BA99-F18BE89AFB5A}" dt="2023-11-01T07:43:05.878" v="729" actId="207"/>
          <ac:spMkLst>
            <pc:docMk/>
            <pc:sldMk cId="2579214775" sldId="333"/>
            <ac:spMk id="176" creationId="{DE78A4C7-5A7E-1721-EA6D-D92CB105A8C0}"/>
          </ac:spMkLst>
        </pc:spChg>
        <pc:spChg chg="add mod">
          <ac:chgData name="Eda Guldogan (Dogus Teknoloji)" userId="67b41999-ac24-4cda-8fb4-f2774b112993" providerId="ADAL" clId="{66A7514A-042D-4D4B-BA99-F18BE89AFB5A}" dt="2023-11-01T07:43:05.878" v="729" actId="207"/>
          <ac:spMkLst>
            <pc:docMk/>
            <pc:sldMk cId="2579214775" sldId="333"/>
            <ac:spMk id="177" creationId="{5E40F5C5-BEFC-E597-114C-4D9C5948C69D}"/>
          </ac:spMkLst>
        </pc:spChg>
        <pc:spChg chg="add mod">
          <ac:chgData name="Eda Guldogan (Dogus Teknoloji)" userId="67b41999-ac24-4cda-8fb4-f2774b112993" providerId="ADAL" clId="{66A7514A-042D-4D4B-BA99-F18BE89AFB5A}" dt="2023-11-01T07:43:05.878" v="729" actId="207"/>
          <ac:spMkLst>
            <pc:docMk/>
            <pc:sldMk cId="2579214775" sldId="333"/>
            <ac:spMk id="178" creationId="{B1B442E0-B69A-18B2-79BB-FF70E461F4C8}"/>
          </ac:spMkLst>
        </pc:spChg>
        <pc:spChg chg="add del mod">
          <ac:chgData name="Eda Guldogan (Dogus Teknoloji)" userId="67b41999-ac24-4cda-8fb4-f2774b112993" providerId="ADAL" clId="{66A7514A-042D-4D4B-BA99-F18BE89AFB5A}" dt="2023-11-01T07:40:18.705" v="700" actId="478"/>
          <ac:spMkLst>
            <pc:docMk/>
            <pc:sldMk cId="2579214775" sldId="333"/>
            <ac:spMk id="180" creationId="{2957D8BE-AFB0-9A29-BD24-82C06D0E452D}"/>
          </ac:spMkLst>
        </pc:spChg>
        <pc:spChg chg="mod">
          <ac:chgData name="Eda Guldogan (Dogus Teknoloji)" userId="67b41999-ac24-4cda-8fb4-f2774b112993" providerId="ADAL" clId="{66A7514A-042D-4D4B-BA99-F18BE89AFB5A}" dt="2023-11-01T07:39:07.266" v="672"/>
          <ac:spMkLst>
            <pc:docMk/>
            <pc:sldMk cId="2579214775" sldId="333"/>
            <ac:spMk id="184" creationId="{B87F5165-1E2C-1900-5A6C-8ABFF453FBD5}"/>
          </ac:spMkLst>
        </pc:spChg>
        <pc:spChg chg="del mod topLvl">
          <ac:chgData name="Eda Guldogan (Dogus Teknoloji)" userId="67b41999-ac24-4cda-8fb4-f2774b112993" providerId="ADAL" clId="{66A7514A-042D-4D4B-BA99-F18BE89AFB5A}" dt="2023-11-01T07:39:32.970" v="683" actId="478"/>
          <ac:spMkLst>
            <pc:docMk/>
            <pc:sldMk cId="2579214775" sldId="333"/>
            <ac:spMk id="187" creationId="{2BFFB509-4ADD-104F-2648-989F181CEB40}"/>
          </ac:spMkLst>
        </pc:spChg>
        <pc:spChg chg="del mod">
          <ac:chgData name="Eda Guldogan (Dogus Teknoloji)" userId="67b41999-ac24-4cda-8fb4-f2774b112993" providerId="ADAL" clId="{66A7514A-042D-4D4B-BA99-F18BE89AFB5A}" dt="2023-11-01T07:20:49.353" v="343" actId="478"/>
          <ac:spMkLst>
            <pc:docMk/>
            <pc:sldMk cId="2579214775" sldId="333"/>
            <ac:spMk id="190" creationId="{4412B538-F410-0738-8B56-FAB08E70A9E1}"/>
          </ac:spMkLst>
        </pc:spChg>
        <pc:spChg chg="mod topLvl">
          <ac:chgData name="Eda Guldogan (Dogus Teknoloji)" userId="67b41999-ac24-4cda-8fb4-f2774b112993" providerId="ADAL" clId="{66A7514A-042D-4D4B-BA99-F18BE89AFB5A}" dt="2023-11-01T07:43:16.228" v="730" actId="207"/>
          <ac:spMkLst>
            <pc:docMk/>
            <pc:sldMk cId="2579214775" sldId="333"/>
            <ac:spMk id="191" creationId="{8FB0C4E8-08B9-9B6C-3EAB-2C2DEDB029D3}"/>
          </ac:spMkLst>
        </pc:spChg>
        <pc:spChg chg="del mod topLvl">
          <ac:chgData name="Eda Guldogan (Dogus Teknoloji)" userId="67b41999-ac24-4cda-8fb4-f2774b112993" providerId="ADAL" clId="{66A7514A-042D-4D4B-BA99-F18BE89AFB5A}" dt="2023-11-01T07:39:30.253" v="682" actId="478"/>
          <ac:spMkLst>
            <pc:docMk/>
            <pc:sldMk cId="2579214775" sldId="333"/>
            <ac:spMk id="193" creationId="{F6D09308-EC17-8D5D-4AAF-54A841BB3D9E}"/>
          </ac:spMkLst>
        </pc:spChg>
        <pc:spChg chg="add mod">
          <ac:chgData name="Eda Guldogan (Dogus Teknoloji)" userId="67b41999-ac24-4cda-8fb4-f2774b112993" providerId="ADAL" clId="{66A7514A-042D-4D4B-BA99-F18BE89AFB5A}" dt="2023-11-01T07:40:53.493" v="708" actId="1076"/>
          <ac:spMkLst>
            <pc:docMk/>
            <pc:sldMk cId="2579214775" sldId="333"/>
            <ac:spMk id="196" creationId="{1DDCFAAC-ECF5-E037-E8C3-1EC3C9BF2EFC}"/>
          </ac:spMkLst>
        </pc:spChg>
        <pc:spChg chg="add del mod">
          <ac:chgData name="Eda Guldogan (Dogus Teknoloji)" userId="67b41999-ac24-4cda-8fb4-f2774b112993" providerId="ADAL" clId="{66A7514A-042D-4D4B-BA99-F18BE89AFB5A}" dt="2023-11-01T07:39:42.068" v="687" actId="478"/>
          <ac:spMkLst>
            <pc:docMk/>
            <pc:sldMk cId="2579214775" sldId="333"/>
            <ac:spMk id="197" creationId="{09AB64B5-2E40-56CE-0F44-39D8B39E906C}"/>
          </ac:spMkLst>
        </pc:spChg>
        <pc:spChg chg="add del mod">
          <ac:chgData name="Eda Guldogan (Dogus Teknoloji)" userId="67b41999-ac24-4cda-8fb4-f2774b112993" providerId="ADAL" clId="{66A7514A-042D-4D4B-BA99-F18BE89AFB5A}" dt="2023-11-01T07:39:26.919" v="679" actId="478"/>
          <ac:spMkLst>
            <pc:docMk/>
            <pc:sldMk cId="2579214775" sldId="333"/>
            <ac:spMk id="200" creationId="{887EF449-CAEE-DEC9-B4D4-CF5B83702207}"/>
          </ac:spMkLst>
        </pc:spChg>
        <pc:spChg chg="add del mod">
          <ac:chgData name="Eda Guldogan (Dogus Teknoloji)" userId="67b41999-ac24-4cda-8fb4-f2774b112993" providerId="ADAL" clId="{66A7514A-042D-4D4B-BA99-F18BE89AFB5A}" dt="2023-11-01T07:42:19.961" v="725" actId="478"/>
          <ac:spMkLst>
            <pc:docMk/>
            <pc:sldMk cId="2579214775" sldId="333"/>
            <ac:spMk id="201" creationId="{944065EF-CD8F-6EDE-8118-90C8813E933B}"/>
          </ac:spMkLst>
        </pc:spChg>
        <pc:spChg chg="add mod">
          <ac:chgData name="Eda Guldogan (Dogus Teknoloji)" userId="67b41999-ac24-4cda-8fb4-f2774b112993" providerId="ADAL" clId="{66A7514A-042D-4D4B-BA99-F18BE89AFB5A}" dt="2023-11-01T07:42:08.681" v="723" actId="108"/>
          <ac:spMkLst>
            <pc:docMk/>
            <pc:sldMk cId="2579214775" sldId="333"/>
            <ac:spMk id="202" creationId="{08A55C4D-1D69-D3AA-A268-76E460A030AD}"/>
          </ac:spMkLst>
        </pc:spChg>
        <pc:spChg chg="add mod">
          <ac:chgData name="Eda Guldogan (Dogus Teknoloji)" userId="67b41999-ac24-4cda-8fb4-f2774b112993" providerId="ADAL" clId="{66A7514A-042D-4D4B-BA99-F18BE89AFB5A}" dt="2023-11-01T07:42:03.090" v="722" actId="1076"/>
          <ac:spMkLst>
            <pc:docMk/>
            <pc:sldMk cId="2579214775" sldId="333"/>
            <ac:spMk id="207" creationId="{88BEE1A0-09F4-2FD6-5519-3EE191195C02}"/>
          </ac:spMkLst>
        </pc:spChg>
        <pc:spChg chg="add mod">
          <ac:chgData name="Eda Guldogan (Dogus Teknoloji)" userId="67b41999-ac24-4cda-8fb4-f2774b112993" providerId="ADAL" clId="{66A7514A-042D-4D4B-BA99-F18BE89AFB5A}" dt="2023-11-01T07:42:29.355" v="727" actId="1076"/>
          <ac:spMkLst>
            <pc:docMk/>
            <pc:sldMk cId="2579214775" sldId="333"/>
            <ac:spMk id="213" creationId="{04982A5B-0F37-3E5E-82C4-2AEAA43A82E2}"/>
          </ac:spMkLst>
        </pc:spChg>
        <pc:spChg chg="del topLvl">
          <ac:chgData name="Eda Guldogan (Dogus Teknoloji)" userId="67b41999-ac24-4cda-8fb4-f2774b112993" providerId="ADAL" clId="{66A7514A-042D-4D4B-BA99-F18BE89AFB5A}" dt="2023-11-01T07:20:27.839" v="333" actId="478"/>
          <ac:spMkLst>
            <pc:docMk/>
            <pc:sldMk cId="2579214775" sldId="333"/>
            <ac:spMk id="340" creationId="{BBE0081A-66AB-54BB-AD77-4B214C88CA7D}"/>
          </ac:spMkLst>
        </pc:spChg>
        <pc:grpChg chg="del topLvl">
          <ac:chgData name="Eda Guldogan (Dogus Teknoloji)" userId="67b41999-ac24-4cda-8fb4-f2774b112993" providerId="ADAL" clId="{66A7514A-042D-4D4B-BA99-F18BE89AFB5A}" dt="2023-11-01T07:27:28.269" v="597" actId="478"/>
          <ac:grpSpMkLst>
            <pc:docMk/>
            <pc:sldMk cId="2579214775" sldId="333"/>
            <ac:grpSpMk id="5" creationId="{95F84C26-7404-DB5E-8753-45C8FF6F115A}"/>
          </ac:grpSpMkLst>
        </pc:grpChg>
        <pc:grpChg chg="add del mod">
          <ac:chgData name="Eda Guldogan (Dogus Teknoloji)" userId="67b41999-ac24-4cda-8fb4-f2774b112993" providerId="ADAL" clId="{66A7514A-042D-4D4B-BA99-F18BE89AFB5A}" dt="2023-11-01T07:19:45.503" v="320"/>
          <ac:grpSpMkLst>
            <pc:docMk/>
            <pc:sldMk cId="2579214775" sldId="333"/>
            <ac:grpSpMk id="19" creationId="{7122B108-B86A-60C3-FBE8-439B9924F9D6}"/>
          </ac:grpSpMkLst>
        </pc:grpChg>
        <pc:grpChg chg="del mod">
          <ac:chgData name="Eda Guldogan (Dogus Teknoloji)" userId="67b41999-ac24-4cda-8fb4-f2774b112993" providerId="ADAL" clId="{66A7514A-042D-4D4B-BA99-F18BE89AFB5A}" dt="2023-11-01T07:19:11.020" v="304" actId="478"/>
          <ac:grpSpMkLst>
            <pc:docMk/>
            <pc:sldMk cId="2579214775" sldId="333"/>
            <ac:grpSpMk id="35" creationId="{2400C245-3702-FCB5-DE37-ECA640D76441}"/>
          </ac:grpSpMkLst>
        </pc:grpChg>
        <pc:grpChg chg="del mod">
          <ac:chgData name="Eda Guldogan (Dogus Teknoloji)" userId="67b41999-ac24-4cda-8fb4-f2774b112993" providerId="ADAL" clId="{66A7514A-042D-4D4B-BA99-F18BE89AFB5A}" dt="2023-11-01T07:19:04.847" v="300" actId="478"/>
          <ac:grpSpMkLst>
            <pc:docMk/>
            <pc:sldMk cId="2579214775" sldId="333"/>
            <ac:grpSpMk id="36" creationId="{1A7B6FDC-4A93-B71F-6A1E-FF0FFCB8A9BC}"/>
          </ac:grpSpMkLst>
        </pc:grpChg>
        <pc:grpChg chg="del mod">
          <ac:chgData name="Eda Guldogan (Dogus Teknoloji)" userId="67b41999-ac24-4cda-8fb4-f2774b112993" providerId="ADAL" clId="{66A7514A-042D-4D4B-BA99-F18BE89AFB5A}" dt="2023-11-01T07:19:09.402" v="303" actId="478"/>
          <ac:grpSpMkLst>
            <pc:docMk/>
            <pc:sldMk cId="2579214775" sldId="333"/>
            <ac:grpSpMk id="37" creationId="{197636C9-1B72-37E3-5A0B-B50931A4ED9D}"/>
          </ac:grpSpMkLst>
        </pc:grpChg>
        <pc:grpChg chg="del mod">
          <ac:chgData name="Eda Guldogan (Dogus Teknoloji)" userId="67b41999-ac24-4cda-8fb4-f2774b112993" providerId="ADAL" clId="{66A7514A-042D-4D4B-BA99-F18BE89AFB5A}" dt="2023-11-01T07:19:06.414" v="301" actId="478"/>
          <ac:grpSpMkLst>
            <pc:docMk/>
            <pc:sldMk cId="2579214775" sldId="333"/>
            <ac:grpSpMk id="38" creationId="{BFB6C856-CA92-168E-2009-D3C6751218BF}"/>
          </ac:grpSpMkLst>
        </pc:grpChg>
        <pc:grpChg chg="del mod topLvl">
          <ac:chgData name="Eda Guldogan (Dogus Teknoloji)" userId="67b41999-ac24-4cda-8fb4-f2774b112993" providerId="ADAL" clId="{66A7514A-042D-4D4B-BA99-F18BE89AFB5A}" dt="2023-11-01T07:20:35.903" v="337" actId="478"/>
          <ac:grpSpMkLst>
            <pc:docMk/>
            <pc:sldMk cId="2579214775" sldId="333"/>
            <ac:grpSpMk id="48" creationId="{1DC4B9EF-F16E-9247-9346-837EF5D80B6B}"/>
          </ac:grpSpMkLst>
        </pc:grpChg>
        <pc:grpChg chg="add mod">
          <ac:chgData name="Eda Guldogan (Dogus Teknoloji)" userId="67b41999-ac24-4cda-8fb4-f2774b112993" providerId="ADAL" clId="{66A7514A-042D-4D4B-BA99-F18BE89AFB5A}" dt="2023-11-01T07:20:21.760" v="331" actId="1076"/>
          <ac:grpSpMkLst>
            <pc:docMk/>
            <pc:sldMk cId="2579214775" sldId="333"/>
            <ac:grpSpMk id="129" creationId="{BF2E67CE-C011-2324-EC5A-AE7226D4D861}"/>
          </ac:grpSpMkLst>
        </pc:grpChg>
        <pc:grpChg chg="add del mod">
          <ac:chgData name="Eda Guldogan (Dogus Teknoloji)" userId="67b41999-ac24-4cda-8fb4-f2774b112993" providerId="ADAL" clId="{66A7514A-042D-4D4B-BA99-F18BE89AFB5A}" dt="2023-11-01T07:20:39.586" v="339"/>
          <ac:grpSpMkLst>
            <pc:docMk/>
            <pc:sldMk cId="2579214775" sldId="333"/>
            <ac:grpSpMk id="149" creationId="{89C4A066-0199-19C4-53D0-ED10C5BA36BF}"/>
          </ac:grpSpMkLst>
        </pc:grpChg>
        <pc:grpChg chg="del mod">
          <ac:chgData name="Eda Guldogan (Dogus Teknoloji)" userId="67b41999-ac24-4cda-8fb4-f2774b112993" providerId="ADAL" clId="{66A7514A-042D-4D4B-BA99-F18BE89AFB5A}" dt="2023-11-01T07:20:27.839" v="333" actId="478"/>
          <ac:grpSpMkLst>
            <pc:docMk/>
            <pc:sldMk cId="2579214775" sldId="333"/>
            <ac:grpSpMk id="159" creationId="{86776904-294B-D9A9-FFC3-865428210608}"/>
          </ac:grpSpMkLst>
        </pc:grpChg>
        <pc:grpChg chg="add mod">
          <ac:chgData name="Eda Guldogan (Dogus Teknoloji)" userId="67b41999-ac24-4cda-8fb4-f2774b112993" providerId="ADAL" clId="{66A7514A-042D-4D4B-BA99-F18BE89AFB5A}" dt="2023-11-01T07:37:20.321" v="671" actId="1076"/>
          <ac:grpSpMkLst>
            <pc:docMk/>
            <pc:sldMk cId="2579214775" sldId="333"/>
            <ac:grpSpMk id="179" creationId="{C40F3599-F889-DD32-7882-2D078310EE7C}"/>
          </ac:grpSpMkLst>
        </pc:grpChg>
        <pc:grpChg chg="add mod">
          <ac:chgData name="Eda Guldogan (Dogus Teknoloji)" userId="67b41999-ac24-4cda-8fb4-f2774b112993" providerId="ADAL" clId="{66A7514A-042D-4D4B-BA99-F18BE89AFB5A}" dt="2023-11-01T07:40:53.493" v="708" actId="1076"/>
          <ac:grpSpMkLst>
            <pc:docMk/>
            <pc:sldMk cId="2579214775" sldId="333"/>
            <ac:grpSpMk id="181" creationId="{6B5FAC78-DBF2-AF9A-8E98-8816E18EB176}"/>
          </ac:grpSpMkLst>
        </pc:grpChg>
        <pc:grpChg chg="add del mod">
          <ac:chgData name="Eda Guldogan (Dogus Teknoloji)" userId="67b41999-ac24-4cda-8fb4-f2774b112993" providerId="ADAL" clId="{66A7514A-042D-4D4B-BA99-F18BE89AFB5A}" dt="2023-11-01T07:39:32.970" v="683" actId="478"/>
          <ac:grpSpMkLst>
            <pc:docMk/>
            <pc:sldMk cId="2579214775" sldId="333"/>
            <ac:grpSpMk id="185" creationId="{4F6DE4BD-A463-1303-6C90-5EE53E22B0EA}"/>
          </ac:grpSpMkLst>
        </pc:grpChg>
        <pc:grpChg chg="add del mod">
          <ac:chgData name="Eda Guldogan (Dogus Teknoloji)" userId="67b41999-ac24-4cda-8fb4-f2774b112993" providerId="ADAL" clId="{66A7514A-042D-4D4B-BA99-F18BE89AFB5A}" dt="2023-11-01T07:39:30.253" v="682" actId="478"/>
          <ac:grpSpMkLst>
            <pc:docMk/>
            <pc:sldMk cId="2579214775" sldId="333"/>
            <ac:grpSpMk id="188" creationId="{9CC26FA5-F0AC-A45A-734D-FBE7B635B22F}"/>
          </ac:grpSpMkLst>
        </pc:grpChg>
        <pc:grpChg chg="del mod topLvl">
          <ac:chgData name="Eda Guldogan (Dogus Teknoloji)" userId="67b41999-ac24-4cda-8fb4-f2774b112993" providerId="ADAL" clId="{66A7514A-042D-4D4B-BA99-F18BE89AFB5A}" dt="2023-11-01T07:20:00.705" v="326" actId="165"/>
          <ac:grpSpMkLst>
            <pc:docMk/>
            <pc:sldMk cId="2579214775" sldId="333"/>
            <ac:grpSpMk id="192" creationId="{0106CF3B-0B41-790E-6E05-778FE1475CE4}"/>
          </ac:grpSpMkLst>
        </pc:grpChg>
        <pc:grpChg chg="del mod">
          <ac:chgData name="Eda Guldogan (Dogus Teknoloji)" userId="67b41999-ac24-4cda-8fb4-f2774b112993" providerId="ADAL" clId="{66A7514A-042D-4D4B-BA99-F18BE89AFB5A}" dt="2023-11-01T06:50:52.002" v="28" actId="478"/>
          <ac:grpSpMkLst>
            <pc:docMk/>
            <pc:sldMk cId="2579214775" sldId="333"/>
            <ac:grpSpMk id="218" creationId="{4A2A9D2D-66A6-425E-25D2-F1FF9A30B6BA}"/>
          </ac:grpSpMkLst>
        </pc:grpChg>
        <pc:grpChg chg="del mod">
          <ac:chgData name="Eda Guldogan (Dogus Teknoloji)" userId="67b41999-ac24-4cda-8fb4-f2774b112993" providerId="ADAL" clId="{66A7514A-042D-4D4B-BA99-F18BE89AFB5A}" dt="2023-11-01T07:19:55.029" v="325" actId="478"/>
          <ac:grpSpMkLst>
            <pc:docMk/>
            <pc:sldMk cId="2579214775" sldId="333"/>
            <ac:grpSpMk id="269" creationId="{526BEBE2-6F30-7CB4-0632-BA68BADE5D79}"/>
          </ac:grpSpMkLst>
        </pc:grpChg>
        <pc:graphicFrameChg chg="add mod modGraphic">
          <ac:chgData name="Eda Guldogan (Dogus Teknoloji)" userId="67b41999-ac24-4cda-8fb4-f2774b112993" providerId="ADAL" clId="{66A7514A-042D-4D4B-BA99-F18BE89AFB5A}" dt="2023-11-01T07:31:58.433" v="609" actId="1076"/>
          <ac:graphicFrameMkLst>
            <pc:docMk/>
            <pc:sldMk cId="2579214775" sldId="333"/>
            <ac:graphicFrameMk id="173" creationId="{29FE08CE-C86C-5CA7-C67F-BCCFB97A434B}"/>
          </ac:graphicFrameMkLst>
        </pc:graphicFrameChg>
        <pc:graphicFrameChg chg="del mod">
          <ac:chgData name="Eda Guldogan (Dogus Teknoloji)" userId="67b41999-ac24-4cda-8fb4-f2774b112993" providerId="ADAL" clId="{66A7514A-042D-4D4B-BA99-F18BE89AFB5A}" dt="2023-11-01T06:50:47.626" v="25" actId="478"/>
          <ac:graphicFrameMkLst>
            <pc:docMk/>
            <pc:sldMk cId="2579214775" sldId="333"/>
            <ac:graphicFrameMk id="183" creationId="{35D21563-1412-4650-FF24-92BE5A3C3F1E}"/>
          </ac:graphicFrameMkLst>
        </pc:graphicFrameChg>
        <pc:graphicFrameChg chg="del mod topLvl">
          <ac:chgData name="Eda Guldogan (Dogus Teknoloji)" userId="67b41999-ac24-4cda-8fb4-f2774b112993" providerId="ADAL" clId="{66A7514A-042D-4D4B-BA99-F18BE89AFB5A}" dt="2023-11-01T06:50:52.002" v="28" actId="478"/>
          <ac:graphicFrameMkLst>
            <pc:docMk/>
            <pc:sldMk cId="2579214775" sldId="333"/>
            <ac:graphicFrameMk id="217" creationId="{5A6033D1-D3AA-12D8-D023-4F0A514883BC}"/>
          </ac:graphicFrameMkLst>
        </pc:graphicFrameChg>
        <pc:graphicFrameChg chg="del mod">
          <ac:chgData name="Eda Guldogan (Dogus Teknoloji)" userId="67b41999-ac24-4cda-8fb4-f2774b112993" providerId="ADAL" clId="{66A7514A-042D-4D4B-BA99-F18BE89AFB5A}" dt="2023-11-01T06:50:40.975" v="21" actId="478"/>
          <ac:graphicFrameMkLst>
            <pc:docMk/>
            <pc:sldMk cId="2579214775" sldId="333"/>
            <ac:graphicFrameMk id="224" creationId="{06FCDE6E-1066-94EB-B7B4-4C3D54501CAC}"/>
          </ac:graphicFrameMkLst>
        </pc:graphicFrameChg>
        <pc:picChg chg="add mod">
          <ac:chgData name="Eda Guldogan (Dogus Teknoloji)" userId="67b41999-ac24-4cda-8fb4-f2774b112993" providerId="ADAL" clId="{66A7514A-042D-4D4B-BA99-F18BE89AFB5A}" dt="2023-11-01T07:35:21.396" v="640" actId="108"/>
          <ac:picMkLst>
            <pc:docMk/>
            <pc:sldMk cId="2579214775" sldId="333"/>
            <ac:picMk id="15" creationId="{6090D4F6-D9FE-EB5C-036F-94887BCBA145}"/>
          </ac:picMkLst>
        </pc:picChg>
        <pc:picChg chg="add del mod">
          <ac:chgData name="Eda Guldogan (Dogus Teknoloji)" userId="67b41999-ac24-4cda-8fb4-f2774b112993" providerId="ADAL" clId="{66A7514A-042D-4D4B-BA99-F18BE89AFB5A}" dt="2023-11-01T07:57:07.036" v="926" actId="478"/>
          <ac:picMkLst>
            <pc:docMk/>
            <pc:sldMk cId="2579214775" sldId="333"/>
            <ac:picMk id="16" creationId="{CC8F3C8E-8D95-B335-A3E7-806FA30291C4}"/>
          </ac:picMkLst>
        </pc:picChg>
        <pc:picChg chg="add del mod">
          <ac:chgData name="Eda Guldogan (Dogus Teknoloji)" userId="67b41999-ac24-4cda-8fb4-f2774b112993" providerId="ADAL" clId="{66A7514A-042D-4D4B-BA99-F18BE89AFB5A}" dt="2023-11-01T07:57:05.472" v="925" actId="478"/>
          <ac:picMkLst>
            <pc:docMk/>
            <pc:sldMk cId="2579214775" sldId="333"/>
            <ac:picMk id="17" creationId="{592965CB-B96E-142B-2E3A-9492AE57C581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2" creationId="{BBDC7935-70B9-ADC5-52D0-4B3557697928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3" creationId="{255288E7-307A-08E0-1F3D-034DFD7E033D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4" creationId="{7170D596-D46F-0765-8012-025DEB6A6A6F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5" creationId="{A01E82ED-5ED0-B787-D118-0EC9EA182387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6" creationId="{1368E4F4-837C-F2F5-C34B-6B96A348680D}"/>
          </ac:picMkLst>
        </pc:picChg>
        <pc:picChg chg="mod">
          <ac:chgData name="Eda Guldogan (Dogus Teknoloji)" userId="67b41999-ac24-4cda-8fb4-f2774b112993" providerId="ADAL" clId="{66A7514A-042D-4D4B-BA99-F18BE89AFB5A}" dt="2023-11-01T07:19:12.574" v="305"/>
          <ac:picMkLst>
            <pc:docMk/>
            <pc:sldMk cId="2579214775" sldId="333"/>
            <ac:picMk id="28" creationId="{6162A262-757E-6CA9-57A1-57ED6F40B20D}"/>
          </ac:picMkLst>
        </pc:picChg>
        <pc:picChg chg="del mod">
          <ac:chgData name="Eda Guldogan (Dogus Teknoloji)" userId="67b41999-ac24-4cda-8fb4-f2774b112993" providerId="ADAL" clId="{66A7514A-042D-4D4B-BA99-F18BE89AFB5A}" dt="2023-11-01T07:19:06.414" v="301" actId="478"/>
          <ac:picMkLst>
            <pc:docMk/>
            <pc:sldMk cId="2579214775" sldId="333"/>
            <ac:picMk id="40" creationId="{F6C7AC56-C434-267B-8AD9-50333F2410C2}"/>
          </ac:picMkLst>
        </pc:picChg>
        <pc:picChg chg="del mod">
          <ac:chgData name="Eda Guldogan (Dogus Teknoloji)" userId="67b41999-ac24-4cda-8fb4-f2774b112993" providerId="ADAL" clId="{66A7514A-042D-4D4B-BA99-F18BE89AFB5A}" dt="2023-11-01T07:19:09.402" v="303" actId="478"/>
          <ac:picMkLst>
            <pc:docMk/>
            <pc:sldMk cId="2579214775" sldId="333"/>
            <ac:picMk id="43" creationId="{805A2978-4392-9675-F983-AA3817086E37}"/>
          </ac:picMkLst>
        </pc:picChg>
        <pc:picChg chg="del mod">
          <ac:chgData name="Eda Guldogan (Dogus Teknoloji)" userId="67b41999-ac24-4cda-8fb4-f2774b112993" providerId="ADAL" clId="{66A7514A-042D-4D4B-BA99-F18BE89AFB5A}" dt="2023-11-01T07:19:03.875" v="299" actId="478"/>
          <ac:picMkLst>
            <pc:docMk/>
            <pc:sldMk cId="2579214775" sldId="333"/>
            <ac:picMk id="46" creationId="{37892C33-8D52-9F6B-7F21-7E963F0C082E}"/>
          </ac:picMkLst>
        </pc:picChg>
        <pc:picChg chg="mod">
          <ac:chgData name="Eda Guldogan (Dogus Teknoloji)" userId="67b41999-ac24-4cda-8fb4-f2774b112993" providerId="ADAL" clId="{66A7514A-042D-4D4B-BA99-F18BE89AFB5A}" dt="2023-11-01T07:20:00.705" v="326" actId="165"/>
          <ac:picMkLst>
            <pc:docMk/>
            <pc:sldMk cId="2579214775" sldId="333"/>
            <ac:picMk id="50" creationId="{4B13F576-95B3-C3C6-EDFB-C2A6C0253F30}"/>
          </ac:picMkLst>
        </pc:picChg>
        <pc:picChg chg="add del mod">
          <ac:chgData name="Eda Guldogan (Dogus Teknoloji)" userId="67b41999-ac24-4cda-8fb4-f2774b112993" providerId="ADAL" clId="{66A7514A-042D-4D4B-BA99-F18BE89AFB5A}" dt="2023-11-01T07:19:45.503" v="320"/>
          <ac:picMkLst>
            <pc:docMk/>
            <pc:sldMk cId="2579214775" sldId="333"/>
            <ac:picMk id="60" creationId="{4AB2BDE8-503E-D8BE-0A6C-87C9F7E1D4D5}"/>
          </ac:picMkLst>
        </pc:picChg>
        <pc:picChg chg="add del mod">
          <ac:chgData name="Eda Guldogan (Dogus Teknoloji)" userId="67b41999-ac24-4cda-8fb4-f2774b112993" providerId="ADAL" clId="{66A7514A-042D-4D4B-BA99-F18BE89AFB5A}" dt="2023-11-01T07:19:45.503" v="320"/>
          <ac:picMkLst>
            <pc:docMk/>
            <pc:sldMk cId="2579214775" sldId="333"/>
            <ac:picMk id="62" creationId="{9710FDDF-2F97-75C2-9367-61C5D1CB6BAC}"/>
          </ac:picMkLst>
        </pc:picChg>
        <pc:picChg chg="add del mod">
          <ac:chgData name="Eda Guldogan (Dogus Teknoloji)" userId="67b41999-ac24-4cda-8fb4-f2774b112993" providerId="ADAL" clId="{66A7514A-042D-4D4B-BA99-F18BE89AFB5A}" dt="2023-11-01T07:19:45.503" v="320"/>
          <ac:picMkLst>
            <pc:docMk/>
            <pc:sldMk cId="2579214775" sldId="333"/>
            <ac:picMk id="63" creationId="{69004663-8D86-BF6B-F6EC-C9C5E92420F8}"/>
          </ac:picMkLst>
        </pc:picChg>
        <pc:picChg chg="add del mod">
          <ac:chgData name="Eda Guldogan (Dogus Teknoloji)" userId="67b41999-ac24-4cda-8fb4-f2774b112993" providerId="ADAL" clId="{66A7514A-042D-4D4B-BA99-F18BE89AFB5A}" dt="2023-11-01T07:19:45.503" v="320"/>
          <ac:picMkLst>
            <pc:docMk/>
            <pc:sldMk cId="2579214775" sldId="333"/>
            <ac:picMk id="128" creationId="{856A5B13-F9C6-E6E4-4564-E3734F0DD270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0" creationId="{6AEE5E59-37C5-C334-8B62-0D1A4FAD71FC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1" creationId="{14B860ED-9547-8C68-0642-F1CC33C21F1D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2" creationId="{00305BE2-2103-626F-175D-C9AA58661DCA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3" creationId="{14B39EEC-3916-AD7A-60B7-4250A884274A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4" creationId="{D7B7C5B7-B3B3-B0B6-FCCF-8CDE200B5CD2}"/>
          </ac:picMkLst>
        </pc:picChg>
        <pc:picChg chg="mod">
          <ac:chgData name="Eda Guldogan (Dogus Teknoloji)" userId="67b41999-ac24-4cda-8fb4-f2774b112993" providerId="ADAL" clId="{66A7514A-042D-4D4B-BA99-F18BE89AFB5A}" dt="2023-11-01T07:19:47.679" v="321"/>
          <ac:picMkLst>
            <pc:docMk/>
            <pc:sldMk cId="2579214775" sldId="333"/>
            <ac:picMk id="135" creationId="{B45E45BA-6A70-38F2-8A1C-CF5CEAD2C41D}"/>
          </ac:picMkLst>
        </pc:picChg>
        <pc:picChg chg="add mod">
          <ac:chgData name="Eda Guldogan (Dogus Teknoloji)" userId="67b41999-ac24-4cda-8fb4-f2774b112993" providerId="ADAL" clId="{66A7514A-042D-4D4B-BA99-F18BE89AFB5A}" dt="2023-11-01T07:20:21.760" v="331" actId="1076"/>
          <ac:picMkLst>
            <pc:docMk/>
            <pc:sldMk cId="2579214775" sldId="333"/>
            <ac:picMk id="145" creationId="{B4069B54-CB99-C2F5-6D6C-CC9F79FF368E}"/>
          </ac:picMkLst>
        </pc:picChg>
        <pc:picChg chg="add mod">
          <ac:chgData name="Eda Guldogan (Dogus Teknoloji)" userId="67b41999-ac24-4cda-8fb4-f2774b112993" providerId="ADAL" clId="{66A7514A-042D-4D4B-BA99-F18BE89AFB5A}" dt="2023-11-01T07:20:21.760" v="331" actId="1076"/>
          <ac:picMkLst>
            <pc:docMk/>
            <pc:sldMk cId="2579214775" sldId="333"/>
            <ac:picMk id="146" creationId="{E2A2B343-5139-421F-7D87-7CDCF6F2C813}"/>
          </ac:picMkLst>
        </pc:picChg>
        <pc:picChg chg="add mod">
          <ac:chgData name="Eda Guldogan (Dogus Teknoloji)" userId="67b41999-ac24-4cda-8fb4-f2774b112993" providerId="ADAL" clId="{66A7514A-042D-4D4B-BA99-F18BE89AFB5A}" dt="2023-11-01T07:20:21.760" v="331" actId="1076"/>
          <ac:picMkLst>
            <pc:docMk/>
            <pc:sldMk cId="2579214775" sldId="333"/>
            <ac:picMk id="147" creationId="{32CFF4B8-991C-1C81-2338-7544E0695D61}"/>
          </ac:picMkLst>
        </pc:picChg>
        <pc:picChg chg="add mod">
          <ac:chgData name="Eda Guldogan (Dogus Teknoloji)" userId="67b41999-ac24-4cda-8fb4-f2774b112993" providerId="ADAL" clId="{66A7514A-042D-4D4B-BA99-F18BE89AFB5A}" dt="2023-11-01T07:20:21.760" v="331" actId="1076"/>
          <ac:picMkLst>
            <pc:docMk/>
            <pc:sldMk cId="2579214775" sldId="333"/>
            <ac:picMk id="148" creationId="{86FCCDC8-2C02-0CA1-B1D9-704015829897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0" creationId="{05A22A8F-B80B-BE24-21F5-242D9034100E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1" creationId="{6D667938-1FF7-641B-4706-856262A31DEC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2" creationId="{82EF49B8-AAB9-0170-8D24-8E865629CB7A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3" creationId="{EE9C1552-E897-72EA-62E6-76635EED15FB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4" creationId="{6E36CC4A-25D9-7033-A72B-D98D55181137}"/>
          </ac:picMkLst>
        </pc:picChg>
        <pc:picChg chg="mod">
          <ac:chgData name="Eda Guldogan (Dogus Teknoloji)" userId="67b41999-ac24-4cda-8fb4-f2774b112993" providerId="ADAL" clId="{66A7514A-042D-4D4B-BA99-F18BE89AFB5A}" dt="2023-11-01T07:20:37.917" v="338"/>
          <ac:picMkLst>
            <pc:docMk/>
            <pc:sldMk cId="2579214775" sldId="333"/>
            <ac:picMk id="155" creationId="{A9E6A213-4299-BF5F-2C69-92DCF68D1C3D}"/>
          </ac:picMkLst>
        </pc:picChg>
        <pc:picChg chg="add del mod">
          <ac:chgData name="Eda Guldogan (Dogus Teknoloji)" userId="67b41999-ac24-4cda-8fb4-f2774b112993" providerId="ADAL" clId="{66A7514A-042D-4D4B-BA99-F18BE89AFB5A}" dt="2023-11-01T07:20:39.586" v="339"/>
          <ac:picMkLst>
            <pc:docMk/>
            <pc:sldMk cId="2579214775" sldId="333"/>
            <ac:picMk id="166" creationId="{CF3B46A7-2B68-00F5-5308-4B1205E5455F}"/>
          </ac:picMkLst>
        </pc:picChg>
        <pc:picChg chg="add del mod">
          <ac:chgData name="Eda Guldogan (Dogus Teknoloji)" userId="67b41999-ac24-4cda-8fb4-f2774b112993" providerId="ADAL" clId="{66A7514A-042D-4D4B-BA99-F18BE89AFB5A}" dt="2023-11-01T07:20:39.586" v="339"/>
          <ac:picMkLst>
            <pc:docMk/>
            <pc:sldMk cId="2579214775" sldId="333"/>
            <ac:picMk id="167" creationId="{C9DBD2EF-5BAB-5C95-CE09-B9F41CA25E85}"/>
          </ac:picMkLst>
        </pc:picChg>
        <pc:picChg chg="add del mod">
          <ac:chgData name="Eda Guldogan (Dogus Teknoloji)" userId="67b41999-ac24-4cda-8fb4-f2774b112993" providerId="ADAL" clId="{66A7514A-042D-4D4B-BA99-F18BE89AFB5A}" dt="2023-11-01T07:20:39.586" v="339"/>
          <ac:picMkLst>
            <pc:docMk/>
            <pc:sldMk cId="2579214775" sldId="333"/>
            <ac:picMk id="168" creationId="{1C3951F8-F38E-A962-F00A-37C9430D74B8}"/>
          </ac:picMkLst>
        </pc:picChg>
        <pc:picChg chg="add del mod">
          <ac:chgData name="Eda Guldogan (Dogus Teknoloji)" userId="67b41999-ac24-4cda-8fb4-f2774b112993" providerId="ADAL" clId="{66A7514A-042D-4D4B-BA99-F18BE89AFB5A}" dt="2023-11-01T07:20:39.586" v="339"/>
          <ac:picMkLst>
            <pc:docMk/>
            <pc:sldMk cId="2579214775" sldId="333"/>
            <ac:picMk id="169" creationId="{C1EEEB54-1237-A084-8EFB-7533052E5900}"/>
          </ac:picMkLst>
        </pc:picChg>
        <pc:picChg chg="add mod">
          <ac:chgData name="Eda Guldogan (Dogus Teknoloji)" userId="67b41999-ac24-4cda-8fb4-f2774b112993" providerId="ADAL" clId="{66A7514A-042D-4D4B-BA99-F18BE89AFB5A}" dt="2023-11-01T07:26:53.138" v="573" actId="1076"/>
          <ac:picMkLst>
            <pc:docMk/>
            <pc:sldMk cId="2579214775" sldId="333"/>
            <ac:picMk id="170" creationId="{FFB55B69-0385-BE38-B66E-D27FA1F4B6ED}"/>
          </ac:picMkLst>
        </pc:picChg>
        <pc:picChg chg="add del mod">
          <ac:chgData name="Eda Guldogan (Dogus Teknoloji)" userId="67b41999-ac24-4cda-8fb4-f2774b112993" providerId="ADAL" clId="{66A7514A-042D-4D4B-BA99-F18BE89AFB5A}" dt="2023-11-01T07:23:25.818" v="443" actId="478"/>
          <ac:picMkLst>
            <pc:docMk/>
            <pc:sldMk cId="2579214775" sldId="333"/>
            <ac:picMk id="172" creationId="{F2D2C695-6086-90B8-CB8E-3C9A1E91624C}"/>
          </ac:picMkLst>
        </pc:picChg>
        <pc:picChg chg="mod">
          <ac:chgData name="Eda Guldogan (Dogus Teknoloji)" userId="67b41999-ac24-4cda-8fb4-f2774b112993" providerId="ADAL" clId="{66A7514A-042D-4D4B-BA99-F18BE89AFB5A}" dt="2023-11-01T07:39:07.266" v="672"/>
          <ac:picMkLst>
            <pc:docMk/>
            <pc:sldMk cId="2579214775" sldId="333"/>
            <ac:picMk id="182" creationId="{C276D7D0-3F1E-C85A-A910-9E324BCD7812}"/>
          </ac:picMkLst>
        </pc:picChg>
        <pc:picChg chg="mod topLvl">
          <ac:chgData name="Eda Guldogan (Dogus Teknoloji)" userId="67b41999-ac24-4cda-8fb4-f2774b112993" providerId="ADAL" clId="{66A7514A-042D-4D4B-BA99-F18BE89AFB5A}" dt="2023-11-01T07:40:53.493" v="708" actId="1076"/>
          <ac:picMkLst>
            <pc:docMk/>
            <pc:sldMk cId="2579214775" sldId="333"/>
            <ac:picMk id="186" creationId="{7DD54007-BE2B-FBA3-A0C9-98C42A247A9B}"/>
          </ac:picMkLst>
        </pc:picChg>
        <pc:picChg chg="mod topLvl">
          <ac:chgData name="Eda Guldogan (Dogus Teknoloji)" userId="67b41999-ac24-4cda-8fb4-f2774b112993" providerId="ADAL" clId="{66A7514A-042D-4D4B-BA99-F18BE89AFB5A}" dt="2023-11-01T07:40:53.493" v="708" actId="1076"/>
          <ac:picMkLst>
            <pc:docMk/>
            <pc:sldMk cId="2579214775" sldId="333"/>
            <ac:picMk id="189" creationId="{D0055FA5-C462-0B83-BB5D-D6E72757E99C}"/>
          </ac:picMkLst>
        </pc:picChg>
        <pc:picChg chg="add mod">
          <ac:chgData name="Eda Guldogan (Dogus Teknoloji)" userId="67b41999-ac24-4cda-8fb4-f2774b112993" providerId="ADAL" clId="{66A7514A-042D-4D4B-BA99-F18BE89AFB5A}" dt="2023-11-01T07:40:53.493" v="708" actId="1076"/>
          <ac:picMkLst>
            <pc:docMk/>
            <pc:sldMk cId="2579214775" sldId="333"/>
            <ac:picMk id="194" creationId="{583432B3-F766-64EB-A604-D21DEA2E5C8F}"/>
          </ac:picMkLst>
        </pc:picChg>
        <pc:picChg chg="add mod">
          <ac:chgData name="Eda Guldogan (Dogus Teknoloji)" userId="67b41999-ac24-4cda-8fb4-f2774b112993" providerId="ADAL" clId="{66A7514A-042D-4D4B-BA99-F18BE89AFB5A}" dt="2023-11-01T07:40:53.493" v="708" actId="1076"/>
          <ac:picMkLst>
            <pc:docMk/>
            <pc:sldMk cId="2579214775" sldId="333"/>
            <ac:picMk id="195" creationId="{A343987C-C557-C108-6F14-E47AA7A5AAE4}"/>
          </ac:picMkLst>
        </pc:picChg>
        <pc:picChg chg="add del mod">
          <ac:chgData name="Eda Guldogan (Dogus Teknoloji)" userId="67b41999-ac24-4cda-8fb4-f2774b112993" providerId="ADAL" clId="{66A7514A-042D-4D4B-BA99-F18BE89AFB5A}" dt="2023-11-01T07:39:27.684" v="680" actId="478"/>
          <ac:picMkLst>
            <pc:docMk/>
            <pc:sldMk cId="2579214775" sldId="333"/>
            <ac:picMk id="198" creationId="{39A50771-FCDE-05A7-1744-0482BBBB03D6}"/>
          </ac:picMkLst>
        </pc:picChg>
        <pc:picChg chg="add del mod">
          <ac:chgData name="Eda Guldogan (Dogus Teknoloji)" userId="67b41999-ac24-4cda-8fb4-f2774b112993" providerId="ADAL" clId="{66A7514A-042D-4D4B-BA99-F18BE89AFB5A}" dt="2023-11-01T07:39:28.553" v="681" actId="478"/>
          <ac:picMkLst>
            <pc:docMk/>
            <pc:sldMk cId="2579214775" sldId="333"/>
            <ac:picMk id="199" creationId="{FB4DD565-B122-FB0C-E492-D746E58ABB37}"/>
          </ac:picMkLst>
        </pc:picChg>
        <pc:picChg chg="add mod">
          <ac:chgData name="Eda Guldogan (Dogus Teknoloji)" userId="67b41999-ac24-4cda-8fb4-f2774b112993" providerId="ADAL" clId="{66A7514A-042D-4D4B-BA99-F18BE89AFB5A}" dt="2023-11-01T07:41:38.890" v="718" actId="1076"/>
          <ac:picMkLst>
            <pc:docMk/>
            <pc:sldMk cId="2579214775" sldId="333"/>
            <ac:picMk id="203" creationId="{E7BA0D10-FA80-6C84-355D-67B0BFFECA87}"/>
          </ac:picMkLst>
        </pc:picChg>
        <pc:picChg chg="add mod">
          <ac:chgData name="Eda Guldogan (Dogus Teknoloji)" userId="67b41999-ac24-4cda-8fb4-f2774b112993" providerId="ADAL" clId="{66A7514A-042D-4D4B-BA99-F18BE89AFB5A}" dt="2023-11-01T07:41:38.890" v="718" actId="1076"/>
          <ac:picMkLst>
            <pc:docMk/>
            <pc:sldMk cId="2579214775" sldId="333"/>
            <ac:picMk id="204" creationId="{1B023B68-F5D5-1269-1229-6955AE114281}"/>
          </ac:picMkLst>
        </pc:picChg>
        <pc:picChg chg="add mod">
          <ac:chgData name="Eda Guldogan (Dogus Teknoloji)" userId="67b41999-ac24-4cda-8fb4-f2774b112993" providerId="ADAL" clId="{66A7514A-042D-4D4B-BA99-F18BE89AFB5A}" dt="2023-11-01T07:41:38.890" v="718" actId="1076"/>
          <ac:picMkLst>
            <pc:docMk/>
            <pc:sldMk cId="2579214775" sldId="333"/>
            <ac:picMk id="205" creationId="{79017A28-5ACE-811D-D545-0D4ACE99ABEE}"/>
          </ac:picMkLst>
        </pc:picChg>
        <pc:picChg chg="add mod">
          <ac:chgData name="Eda Guldogan (Dogus Teknoloji)" userId="67b41999-ac24-4cda-8fb4-f2774b112993" providerId="ADAL" clId="{66A7514A-042D-4D4B-BA99-F18BE89AFB5A}" dt="2023-11-01T07:41:38.890" v="718" actId="1076"/>
          <ac:picMkLst>
            <pc:docMk/>
            <pc:sldMk cId="2579214775" sldId="333"/>
            <ac:picMk id="206" creationId="{23EFA207-BFA0-AF4F-DF6B-17C7FE65BC58}"/>
          </ac:picMkLst>
        </pc:picChg>
        <pc:picChg chg="add mod">
          <ac:chgData name="Eda Guldogan (Dogus Teknoloji)" userId="67b41999-ac24-4cda-8fb4-f2774b112993" providerId="ADAL" clId="{66A7514A-042D-4D4B-BA99-F18BE89AFB5A}" dt="2023-11-01T07:41:48.734" v="720" actId="1076"/>
          <ac:picMkLst>
            <pc:docMk/>
            <pc:sldMk cId="2579214775" sldId="333"/>
            <ac:picMk id="208" creationId="{2750069C-3FD5-C3C4-9102-E1D85F0A5A29}"/>
          </ac:picMkLst>
        </pc:picChg>
        <pc:picChg chg="add mod">
          <ac:chgData name="Eda Guldogan (Dogus Teknoloji)" userId="67b41999-ac24-4cda-8fb4-f2774b112993" providerId="ADAL" clId="{66A7514A-042D-4D4B-BA99-F18BE89AFB5A}" dt="2023-11-01T07:41:48.734" v="720" actId="1076"/>
          <ac:picMkLst>
            <pc:docMk/>
            <pc:sldMk cId="2579214775" sldId="333"/>
            <ac:picMk id="209" creationId="{5D939AEE-23D1-FE8F-CE06-DE07BC3A5F4A}"/>
          </ac:picMkLst>
        </pc:picChg>
        <pc:picChg chg="add mod">
          <ac:chgData name="Eda Guldogan (Dogus Teknoloji)" userId="67b41999-ac24-4cda-8fb4-f2774b112993" providerId="ADAL" clId="{66A7514A-042D-4D4B-BA99-F18BE89AFB5A}" dt="2023-11-01T07:41:48.734" v="720" actId="1076"/>
          <ac:picMkLst>
            <pc:docMk/>
            <pc:sldMk cId="2579214775" sldId="333"/>
            <ac:picMk id="210" creationId="{5A06BF18-985D-732D-2906-4733743A0D41}"/>
          </ac:picMkLst>
        </pc:picChg>
        <pc:picChg chg="add mod">
          <ac:chgData name="Eda Guldogan (Dogus Teknoloji)" userId="67b41999-ac24-4cda-8fb4-f2774b112993" providerId="ADAL" clId="{66A7514A-042D-4D4B-BA99-F18BE89AFB5A}" dt="2023-11-01T07:41:48.734" v="720" actId="1076"/>
          <ac:picMkLst>
            <pc:docMk/>
            <pc:sldMk cId="2579214775" sldId="333"/>
            <ac:picMk id="211" creationId="{F170E2AD-41B5-D029-9CAC-475B2A1E3175}"/>
          </ac:picMkLst>
        </pc:picChg>
        <pc:picChg chg="add mod">
          <ac:chgData name="Eda Guldogan (Dogus Teknoloji)" userId="67b41999-ac24-4cda-8fb4-f2774b112993" providerId="ADAL" clId="{66A7514A-042D-4D4B-BA99-F18BE89AFB5A}" dt="2023-11-01T07:41:48.734" v="720" actId="1076"/>
          <ac:picMkLst>
            <pc:docMk/>
            <pc:sldMk cId="2579214775" sldId="333"/>
            <ac:picMk id="212" creationId="{E082EA2C-A825-C4B9-4B87-07DC6836DD17}"/>
          </ac:picMkLst>
        </pc:picChg>
        <pc:picChg chg="add mod">
          <ac:chgData name="Eda Guldogan (Dogus Teknoloji)" userId="67b41999-ac24-4cda-8fb4-f2774b112993" providerId="ADAL" clId="{66A7514A-042D-4D4B-BA99-F18BE89AFB5A}" dt="2023-11-01T07:57:11.178" v="928" actId="1076"/>
          <ac:picMkLst>
            <pc:docMk/>
            <pc:sldMk cId="2579214775" sldId="333"/>
            <ac:picMk id="214" creationId="{B2C59EAD-5BC7-47B3-715A-822BAFA27A8D}"/>
          </ac:picMkLst>
        </pc:picChg>
        <pc:picChg chg="add mod">
          <ac:chgData name="Eda Guldogan (Dogus Teknoloji)" userId="67b41999-ac24-4cda-8fb4-f2774b112993" providerId="ADAL" clId="{66A7514A-042D-4D4B-BA99-F18BE89AFB5A}" dt="2023-11-01T07:57:11.178" v="928" actId="1076"/>
          <ac:picMkLst>
            <pc:docMk/>
            <pc:sldMk cId="2579214775" sldId="333"/>
            <ac:picMk id="215" creationId="{7238D3C2-A682-D072-02AA-FE171B63AA2D}"/>
          </ac:picMkLst>
        </pc:picChg>
        <pc:picChg chg="del topLvl">
          <ac:chgData name="Eda Guldogan (Dogus Teknoloji)" userId="67b41999-ac24-4cda-8fb4-f2774b112993" providerId="ADAL" clId="{66A7514A-042D-4D4B-BA99-F18BE89AFB5A}" dt="2023-11-01T07:19:55.029" v="325" actId="478"/>
          <ac:picMkLst>
            <pc:docMk/>
            <pc:sldMk cId="2579214775" sldId="333"/>
            <ac:picMk id="266" creationId="{7D17A681-DDA7-3267-668B-7DE45D602CA0}"/>
          </ac:picMkLst>
        </pc:picChg>
        <pc:picChg chg="del">
          <ac:chgData name="Eda Guldogan (Dogus Teknoloji)" userId="67b41999-ac24-4cda-8fb4-f2774b112993" providerId="ADAL" clId="{66A7514A-042D-4D4B-BA99-F18BE89AFB5A}" dt="2023-11-01T07:19:53.824" v="324" actId="478"/>
          <ac:picMkLst>
            <pc:docMk/>
            <pc:sldMk cId="2579214775" sldId="333"/>
            <ac:picMk id="268" creationId="{BF9F534B-034D-8045-57BF-FCBA8B25CF19}"/>
          </ac:picMkLst>
        </pc:pic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29" creationId="{75528864-122C-DCB0-A906-C42F966D384E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30" creationId="{467169C8-9773-159E-A9E7-F0B07C23EBE5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31" creationId="{126FDCAD-192C-BB78-2567-5752B1B93074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32" creationId="{03E81C19-F4D5-594B-3750-D1DA766E4B1E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41" creationId="{E6FE20FA-5594-5296-A846-D18AFDC21B35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44" creationId="{B2B580C3-36DB-AD85-0A92-0C108FCEA8A7}"/>
          </ac:cxnSpMkLst>
        </pc:cxnChg>
        <pc:cxnChg chg="del mod">
          <ac:chgData name="Eda Guldogan (Dogus Teknoloji)" userId="67b41999-ac24-4cda-8fb4-f2774b112993" providerId="ADAL" clId="{66A7514A-042D-4D4B-BA99-F18BE89AFB5A}" dt="2023-11-01T07:18:54.206" v="296" actId="478"/>
          <ac:cxnSpMkLst>
            <pc:docMk/>
            <pc:sldMk cId="2579214775" sldId="333"/>
            <ac:cxnSpMk id="51" creationId="{7E212A58-0223-E65E-AA1D-F94863B09A0C}"/>
          </ac:cxnSpMkLst>
        </pc:cxnChg>
        <pc:cxnChg chg="del mod">
          <ac:chgData name="Eda Guldogan (Dogus Teknoloji)" userId="67b41999-ac24-4cda-8fb4-f2774b112993" providerId="ADAL" clId="{66A7514A-042D-4D4B-BA99-F18BE89AFB5A}" dt="2023-11-01T07:18:55.382" v="297" actId="478"/>
          <ac:cxnSpMkLst>
            <pc:docMk/>
            <pc:sldMk cId="2579214775" sldId="333"/>
            <ac:cxnSpMk id="52" creationId="{DB96073C-0C67-96AD-37B1-3E7335F5C48F}"/>
          </ac:cxnSpMkLst>
        </pc:cxnChg>
        <pc:cxnChg chg="del mod">
          <ac:chgData name="Eda Guldogan (Dogus Teknoloji)" userId="67b41999-ac24-4cda-8fb4-f2774b112993" providerId="ADAL" clId="{66A7514A-042D-4D4B-BA99-F18BE89AFB5A}" dt="2023-11-01T07:18:56.600" v="298" actId="478"/>
          <ac:cxnSpMkLst>
            <pc:docMk/>
            <pc:sldMk cId="2579214775" sldId="333"/>
            <ac:cxnSpMk id="53" creationId="{ADC9C7C7-A084-6F88-3E98-4C5CAF705C7D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54" creationId="{0AB8EEDF-FB19-C114-0CEE-8178D4227BC9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55" creationId="{C1ADF9AA-A55E-2E63-9DFF-25BA071EC572}"/>
          </ac:cxnSpMkLst>
        </pc:cxnChg>
        <pc:cxnChg chg="mod">
          <ac:chgData name="Eda Guldogan (Dogus Teknoloji)" userId="67b41999-ac24-4cda-8fb4-f2774b112993" providerId="ADAL" clId="{66A7514A-042D-4D4B-BA99-F18BE89AFB5A}" dt="2023-11-01T07:19:12.574" v="305"/>
          <ac:cxnSpMkLst>
            <pc:docMk/>
            <pc:sldMk cId="2579214775" sldId="333"/>
            <ac:cxnSpMk id="59" creationId="{7BE20CC9-EA48-B34F-A38D-F2413D2358F1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36" creationId="{A7C90194-F81D-A1EF-36A4-7F826AB1D171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37" creationId="{0CA632AA-4B91-A98A-4AD5-2BD159437755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38" creationId="{3646C28E-25EA-7DE6-DAAA-74AF8360488C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39" creationId="{41261E88-405C-6DC6-0813-9F6C3C237952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40" creationId="{8743FC3F-1408-61F5-EFA9-FB5F69CDB53A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41" creationId="{7B228840-59B0-0231-8F6A-0BD0F39B7AE3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42" creationId="{D1DA7FA3-98AB-D486-7856-882794C9ED64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43" creationId="{BE13BACD-6945-2632-154F-8F63EF49CA6F}"/>
          </ac:cxnSpMkLst>
        </pc:cxnChg>
        <pc:cxnChg chg="mod">
          <ac:chgData name="Eda Guldogan (Dogus Teknoloji)" userId="67b41999-ac24-4cda-8fb4-f2774b112993" providerId="ADAL" clId="{66A7514A-042D-4D4B-BA99-F18BE89AFB5A}" dt="2023-11-01T07:19:47.679" v="321"/>
          <ac:cxnSpMkLst>
            <pc:docMk/>
            <pc:sldMk cId="2579214775" sldId="333"/>
            <ac:cxnSpMk id="144" creationId="{186EE6CA-020A-B0F9-D303-01F3C32CAC6C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56" creationId="{1E8A0B08-9B0C-4F4E-44AB-D4D99E4CFBB2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57" creationId="{F9CB7DD1-AA8F-5564-884E-D4B727D148A8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58" creationId="{6E342C7C-175F-24FA-58B3-F32299FFDFB9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0" creationId="{0EB612F2-5F5E-741C-A9A9-F3E761A670E2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1" creationId="{6EC06307-F00A-7685-3483-47EC3DD4A29D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2" creationId="{9906BA00-538D-B0C9-72AC-5B2AB52F8327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3" creationId="{A2571A36-A4E6-AE76-C207-ECC1239858F5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4" creationId="{FB2EFEC0-26AE-C054-2CF1-4A890851D20C}"/>
          </ac:cxnSpMkLst>
        </pc:cxnChg>
        <pc:cxnChg chg="mod">
          <ac:chgData name="Eda Guldogan (Dogus Teknoloji)" userId="67b41999-ac24-4cda-8fb4-f2774b112993" providerId="ADAL" clId="{66A7514A-042D-4D4B-BA99-F18BE89AFB5A}" dt="2023-11-01T07:20:37.917" v="338"/>
          <ac:cxnSpMkLst>
            <pc:docMk/>
            <pc:sldMk cId="2579214775" sldId="333"/>
            <ac:cxnSpMk id="165" creationId="{901AF81F-67E6-57D4-9EDC-86C99DD1A289}"/>
          </ac:cxnSpMkLst>
        </pc:cxnChg>
      </pc:sldChg>
      <pc:sldChg chg="add del">
        <pc:chgData name="Eda Guldogan (Dogus Teknoloji)" userId="67b41999-ac24-4cda-8fb4-f2774b112993" providerId="ADAL" clId="{66A7514A-042D-4D4B-BA99-F18BE89AFB5A}" dt="2023-11-01T07:58:44.882" v="935" actId="47"/>
        <pc:sldMkLst>
          <pc:docMk/>
          <pc:sldMk cId="912890919" sldId="2076136434"/>
        </pc:sldMkLst>
      </pc:sldChg>
      <pc:sldChg chg="addSp delSp modSp mod">
        <pc:chgData name="Eda Guldogan (Dogus Teknoloji)" userId="67b41999-ac24-4cda-8fb4-f2774b112993" providerId="ADAL" clId="{66A7514A-042D-4D4B-BA99-F18BE89AFB5A}" dt="2023-11-01T07:59:51.495" v="951"/>
        <pc:sldMkLst>
          <pc:docMk/>
          <pc:sldMk cId="0" sldId="2076137784"/>
        </pc:sldMkLst>
        <pc:picChg chg="add del mod">
          <ac:chgData name="Eda Guldogan (Dogus Teknoloji)" userId="67b41999-ac24-4cda-8fb4-f2774b112993" providerId="ADAL" clId="{66A7514A-042D-4D4B-BA99-F18BE89AFB5A}" dt="2023-11-01T06:56:29.955" v="64" actId="21"/>
          <ac:picMkLst>
            <pc:docMk/>
            <pc:sldMk cId="0" sldId="2076137784"/>
            <ac:picMk id="23" creationId="{904B1409-2624-CFFA-DA09-2911747598A0}"/>
          </ac:picMkLst>
        </pc:picChg>
        <pc:picChg chg="add del mod">
          <ac:chgData name="Eda Guldogan (Dogus Teknoloji)" userId="67b41999-ac24-4cda-8fb4-f2774b112993" providerId="ADAL" clId="{66A7514A-042D-4D4B-BA99-F18BE89AFB5A}" dt="2023-11-01T07:59:51.495" v="951"/>
          <ac:picMkLst>
            <pc:docMk/>
            <pc:sldMk cId="0" sldId="2076137784"/>
            <ac:picMk id="24" creationId="{7D169047-545D-7B56-CE88-85433C7CE7D4}"/>
          </ac:picMkLst>
        </pc:picChg>
        <pc:picChg chg="add del mod">
          <ac:chgData name="Eda Guldogan (Dogus Teknoloji)" userId="67b41999-ac24-4cda-8fb4-f2774b112993" providerId="ADAL" clId="{66A7514A-042D-4D4B-BA99-F18BE89AFB5A}" dt="2023-11-01T07:59:51.495" v="951"/>
          <ac:picMkLst>
            <pc:docMk/>
            <pc:sldMk cId="0" sldId="2076137784"/>
            <ac:picMk id="25" creationId="{06DEF10F-609A-4391-FECE-53F728A7036D}"/>
          </ac:picMkLst>
        </pc:picChg>
      </pc:sldChg>
      <pc:sldChg chg="addSp delSp modSp add mod ord">
        <pc:chgData name="Eda Guldogan (Dogus Teknoloji)" userId="67b41999-ac24-4cda-8fb4-f2774b112993" providerId="ADAL" clId="{66A7514A-042D-4D4B-BA99-F18BE89AFB5A}" dt="2023-11-01T07:57:17.452" v="931"/>
        <pc:sldMkLst>
          <pc:docMk/>
          <pc:sldMk cId="3022403455" sldId="2076137821"/>
        </pc:sldMkLst>
        <pc:spChg chg="add mod ord">
          <ac:chgData name="Eda Guldogan (Dogus Teknoloji)" userId="67b41999-ac24-4cda-8fb4-f2774b112993" providerId="ADAL" clId="{66A7514A-042D-4D4B-BA99-F18BE89AFB5A}" dt="2023-11-01T07:18:34.938" v="293" actId="166"/>
          <ac:spMkLst>
            <pc:docMk/>
            <pc:sldMk cId="3022403455" sldId="2076137821"/>
            <ac:spMk id="2" creationId="{33D2D39D-DBF8-BB31-59ED-BAABB8668FC2}"/>
          </ac:spMkLst>
        </pc:spChg>
        <pc:spChg chg="ord">
          <ac:chgData name="Eda Guldogan (Dogus Teknoloji)" userId="67b41999-ac24-4cda-8fb4-f2774b112993" providerId="ADAL" clId="{66A7514A-042D-4D4B-BA99-F18BE89AFB5A}" dt="2023-11-01T07:18:34.938" v="293" actId="166"/>
          <ac:spMkLst>
            <pc:docMk/>
            <pc:sldMk cId="3022403455" sldId="2076137821"/>
            <ac:spMk id="40" creationId="{1D8EC750-3A3D-15CB-4603-28670B6A7733}"/>
          </ac:spMkLst>
        </pc:spChg>
        <pc:spChg chg="mod ord">
          <ac:chgData name="Eda Guldogan (Dogus Teknoloji)" userId="67b41999-ac24-4cda-8fb4-f2774b112993" providerId="ADAL" clId="{66A7514A-042D-4D4B-BA99-F18BE89AFB5A}" dt="2023-11-01T07:18:34.938" v="293" actId="166"/>
          <ac:spMkLst>
            <pc:docMk/>
            <pc:sldMk cId="3022403455" sldId="2076137821"/>
            <ac:spMk id="43" creationId="{C74C9018-F8A6-C8D2-743A-5F81F7C3C8D0}"/>
          </ac:spMkLst>
        </pc:spChg>
        <pc:spChg chg="del">
          <ac:chgData name="Eda Guldogan (Dogus Teknoloji)" userId="67b41999-ac24-4cda-8fb4-f2774b112993" providerId="ADAL" clId="{66A7514A-042D-4D4B-BA99-F18BE89AFB5A}" dt="2023-11-01T06:52:32.954" v="51" actId="478"/>
          <ac:spMkLst>
            <pc:docMk/>
            <pc:sldMk cId="3022403455" sldId="2076137821"/>
            <ac:spMk id="49" creationId="{00000000-0000-0000-0000-000000000000}"/>
          </ac:spMkLst>
        </pc:spChg>
        <pc:grpChg chg="ord">
          <ac:chgData name="Eda Guldogan (Dogus Teknoloji)" userId="67b41999-ac24-4cda-8fb4-f2774b112993" providerId="ADAL" clId="{66A7514A-042D-4D4B-BA99-F18BE89AFB5A}" dt="2023-11-01T07:18:34.938" v="293" actId="166"/>
          <ac:grpSpMkLst>
            <pc:docMk/>
            <pc:sldMk cId="3022403455" sldId="2076137821"/>
            <ac:grpSpMk id="42" creationId="{AD9300A7-FB90-9D92-477D-8644D2967160}"/>
          </ac:grpSpMkLst>
        </pc:grpChg>
        <pc:picChg chg="del ord">
          <ac:chgData name="Eda Guldogan (Dogus Teknoloji)" userId="67b41999-ac24-4cda-8fb4-f2774b112993" providerId="ADAL" clId="{66A7514A-042D-4D4B-BA99-F18BE89AFB5A}" dt="2023-11-01T07:57:15.730" v="929" actId="478"/>
          <ac:picMkLst>
            <pc:docMk/>
            <pc:sldMk cId="3022403455" sldId="2076137821"/>
            <ac:picMk id="3" creationId="{00000000-0000-0000-0000-000000000000}"/>
          </ac:picMkLst>
        </pc:picChg>
        <pc:picChg chg="del ord">
          <ac:chgData name="Eda Guldogan (Dogus Teknoloji)" userId="67b41999-ac24-4cda-8fb4-f2774b112993" providerId="ADAL" clId="{66A7514A-042D-4D4B-BA99-F18BE89AFB5A}" dt="2023-11-01T07:57:17.225" v="930" actId="478"/>
          <ac:picMkLst>
            <pc:docMk/>
            <pc:sldMk cId="3022403455" sldId="2076137821"/>
            <ac:picMk id="4" creationId="{087836A0-A218-DEA4-E186-0AFFD8623B04}"/>
          </ac:picMkLst>
        </pc:picChg>
        <pc:picChg chg="add mod">
          <ac:chgData name="Eda Guldogan (Dogus Teknoloji)" userId="67b41999-ac24-4cda-8fb4-f2774b112993" providerId="ADAL" clId="{66A7514A-042D-4D4B-BA99-F18BE89AFB5A}" dt="2023-11-01T07:18:23.159" v="292" actId="1076"/>
          <ac:picMkLst>
            <pc:docMk/>
            <pc:sldMk cId="3022403455" sldId="2076137821"/>
            <ac:picMk id="5" creationId="{1BD02F12-2C48-6257-D196-4AFC3523146B}"/>
          </ac:picMkLst>
        </pc:picChg>
        <pc:picChg chg="add mod">
          <ac:chgData name="Eda Guldogan (Dogus Teknoloji)" userId="67b41999-ac24-4cda-8fb4-f2774b112993" providerId="ADAL" clId="{66A7514A-042D-4D4B-BA99-F18BE89AFB5A}" dt="2023-11-01T07:57:17.452" v="931"/>
          <ac:picMkLst>
            <pc:docMk/>
            <pc:sldMk cId="3022403455" sldId="2076137821"/>
            <ac:picMk id="16" creationId="{E7DCFBE5-BB13-7022-BF2C-C8E237A3E34E}"/>
          </ac:picMkLst>
        </pc:picChg>
        <pc:picChg chg="add mod">
          <ac:chgData name="Eda Guldogan (Dogus Teknoloji)" userId="67b41999-ac24-4cda-8fb4-f2774b112993" providerId="ADAL" clId="{66A7514A-042D-4D4B-BA99-F18BE89AFB5A}" dt="2023-11-01T07:57:17.452" v="931"/>
          <ac:picMkLst>
            <pc:docMk/>
            <pc:sldMk cId="3022403455" sldId="2076137821"/>
            <ac:picMk id="26" creationId="{CB80DC73-7265-28EC-5E44-B6B9BBDAFAF6}"/>
          </ac:picMkLst>
        </pc:picChg>
        <pc:picChg chg="ord">
          <ac:chgData name="Eda Guldogan (Dogus Teknoloji)" userId="67b41999-ac24-4cda-8fb4-f2774b112993" providerId="ADAL" clId="{66A7514A-042D-4D4B-BA99-F18BE89AFB5A}" dt="2023-11-01T07:18:34.938" v="293" actId="166"/>
          <ac:picMkLst>
            <pc:docMk/>
            <pc:sldMk cId="3022403455" sldId="2076137821"/>
            <ac:picMk id="39" creationId="{33B776D9-9EB4-9A8B-C7FA-4B3095BD07CE}"/>
          </ac:picMkLst>
        </pc:picChg>
        <pc:picChg chg="del">
          <ac:chgData name="Eda Guldogan (Dogus Teknoloji)" userId="67b41999-ac24-4cda-8fb4-f2774b112993" providerId="ADAL" clId="{66A7514A-042D-4D4B-BA99-F18BE89AFB5A}" dt="2023-11-01T07:18:18.944" v="290" actId="478"/>
          <ac:picMkLst>
            <pc:docMk/>
            <pc:sldMk cId="3022403455" sldId="2076137821"/>
            <ac:picMk id="41" creationId="{20764426-9349-BE7D-A977-2AC9957BA79D}"/>
          </ac:picMkLst>
        </pc:picChg>
      </pc:sldChg>
      <pc:sldChg chg="del mod modShow">
        <pc:chgData name="Eda Guldogan (Dogus Teknoloji)" userId="67b41999-ac24-4cda-8fb4-f2774b112993" providerId="ADAL" clId="{66A7514A-042D-4D4B-BA99-F18BE89AFB5A}" dt="2023-11-01T07:01:55.353" v="91" actId="47"/>
        <pc:sldMkLst>
          <pc:docMk/>
          <pc:sldMk cId="672558660" sldId="2076137822"/>
        </pc:sldMkLst>
      </pc:sldChg>
      <pc:sldChg chg="addSp delSp modSp add mod ord">
        <pc:chgData name="Eda Guldogan (Dogus Teknoloji)" userId="67b41999-ac24-4cda-8fb4-f2774b112993" providerId="ADAL" clId="{66A7514A-042D-4D4B-BA99-F18BE89AFB5A}" dt="2023-11-01T07:57:02.670" v="924"/>
        <pc:sldMkLst>
          <pc:docMk/>
          <pc:sldMk cId="206365842" sldId="2076137824"/>
        </pc:sldMkLst>
        <pc:spChg chg="add mod ord">
          <ac:chgData name="Eda Guldogan (Dogus Teknoloji)" userId="67b41999-ac24-4cda-8fb4-f2774b112993" providerId="ADAL" clId="{66A7514A-042D-4D4B-BA99-F18BE89AFB5A}" dt="2023-11-01T07:44:32.606" v="741" actId="166"/>
          <ac:spMkLst>
            <pc:docMk/>
            <pc:sldMk cId="206365842" sldId="2076137824"/>
            <ac:spMk id="2" creationId="{9A9027BE-88D8-1870-8015-242F2879FDFB}"/>
          </ac:spMkLst>
        </pc:spChg>
        <pc:spChg chg="add mod ord">
          <ac:chgData name="Eda Guldogan (Dogus Teknoloji)" userId="67b41999-ac24-4cda-8fb4-f2774b112993" providerId="ADAL" clId="{66A7514A-042D-4D4B-BA99-F18BE89AFB5A}" dt="2023-11-01T07:46:19.025" v="755" actId="164"/>
          <ac:spMkLst>
            <pc:docMk/>
            <pc:sldMk cId="206365842" sldId="2076137824"/>
            <ac:spMk id="6" creationId="{F9855145-B0F2-C32B-BC23-6FEBF1E3F352}"/>
          </ac:spMkLst>
        </pc:spChg>
        <pc:spChg chg="add mod ord">
          <ac:chgData name="Eda Guldogan (Dogus Teknoloji)" userId="67b41999-ac24-4cda-8fb4-f2774b112993" providerId="ADAL" clId="{66A7514A-042D-4D4B-BA99-F18BE89AFB5A}" dt="2023-11-01T07:46:19.025" v="755" actId="164"/>
          <ac:spMkLst>
            <pc:docMk/>
            <pc:sldMk cId="206365842" sldId="2076137824"/>
            <ac:spMk id="7" creationId="{E28DBB77-7B39-218E-B640-577BFE1601B5}"/>
          </ac:spMkLst>
        </pc:spChg>
        <pc:spChg chg="ord">
          <ac:chgData name="Eda Guldogan (Dogus Teknoloji)" userId="67b41999-ac24-4cda-8fb4-f2774b112993" providerId="ADAL" clId="{66A7514A-042D-4D4B-BA99-F18BE89AFB5A}" dt="2023-11-01T07:44:32.606" v="741" actId="166"/>
          <ac:spMkLst>
            <pc:docMk/>
            <pc:sldMk cId="206365842" sldId="2076137824"/>
            <ac:spMk id="9" creationId="{B4046003-0A3D-52FA-034C-DB44FF246A90}"/>
          </ac:spMkLst>
        </pc:spChg>
        <pc:spChg chg="del mod ord">
          <ac:chgData name="Eda Guldogan (Dogus Teknoloji)" userId="67b41999-ac24-4cda-8fb4-f2774b112993" providerId="ADAL" clId="{66A7514A-042D-4D4B-BA99-F18BE89AFB5A}" dt="2023-11-01T07:48:55.875" v="806" actId="478"/>
          <ac:spMkLst>
            <pc:docMk/>
            <pc:sldMk cId="206365842" sldId="2076137824"/>
            <ac:spMk id="10" creationId="{426DAE01-7CD1-9160-58D5-50861AB79C54}"/>
          </ac:spMkLst>
        </pc:spChg>
        <pc:spChg chg="add mod">
          <ac:chgData name="Eda Guldogan (Dogus Teknoloji)" userId="67b41999-ac24-4cda-8fb4-f2774b112993" providerId="ADAL" clId="{66A7514A-042D-4D4B-BA99-F18BE89AFB5A}" dt="2023-11-01T07:46:19.025" v="755" actId="164"/>
          <ac:spMkLst>
            <pc:docMk/>
            <pc:sldMk cId="206365842" sldId="2076137824"/>
            <ac:spMk id="11" creationId="{4E90542F-C8EE-C577-088B-5E9BB1174594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13" creationId="{B2186EBC-539F-8EDA-5CFB-0E77511F1925}"/>
          </ac:spMkLst>
        </pc:spChg>
        <pc:spChg chg="add del mod">
          <ac:chgData name="Eda Guldogan (Dogus Teknoloji)" userId="67b41999-ac24-4cda-8fb4-f2774b112993" providerId="ADAL" clId="{66A7514A-042D-4D4B-BA99-F18BE89AFB5A}" dt="2023-11-01T07:47:02.528" v="765" actId="478"/>
          <ac:spMkLst>
            <pc:docMk/>
            <pc:sldMk cId="206365842" sldId="2076137824"/>
            <ac:spMk id="14" creationId="{CBD6DD92-F9A3-8A54-3823-ACBC99EDED13}"/>
          </ac:spMkLst>
        </pc:spChg>
        <pc:spChg chg="add mod">
          <ac:chgData name="Eda Guldogan (Dogus Teknoloji)" userId="67b41999-ac24-4cda-8fb4-f2774b112993" providerId="ADAL" clId="{66A7514A-042D-4D4B-BA99-F18BE89AFB5A}" dt="2023-11-01T07:53:53.796" v="882" actId="14100"/>
          <ac:spMkLst>
            <pc:docMk/>
            <pc:sldMk cId="206365842" sldId="2076137824"/>
            <ac:spMk id="15" creationId="{4ECF8B62-ADA0-31AD-3AC8-C9698CCC364A}"/>
          </ac:spMkLst>
        </pc:spChg>
        <pc:spChg chg="add mod">
          <ac:chgData name="Eda Guldogan (Dogus Teknoloji)" userId="67b41999-ac24-4cda-8fb4-f2774b112993" providerId="ADAL" clId="{66A7514A-042D-4D4B-BA99-F18BE89AFB5A}" dt="2023-11-01T07:53:41.961" v="880" actId="14100"/>
          <ac:spMkLst>
            <pc:docMk/>
            <pc:sldMk cId="206365842" sldId="2076137824"/>
            <ac:spMk id="16" creationId="{C1B63F71-F3BD-F7F6-8496-7E025FD89AB7}"/>
          </ac:spMkLst>
        </pc:spChg>
        <pc:spChg chg="add mod">
          <ac:chgData name="Eda Guldogan (Dogus Teknoloji)" userId="67b41999-ac24-4cda-8fb4-f2774b112993" providerId="ADAL" clId="{66A7514A-042D-4D4B-BA99-F18BE89AFB5A}" dt="2023-11-01T07:53:38.751" v="879" actId="14100"/>
          <ac:spMkLst>
            <pc:docMk/>
            <pc:sldMk cId="206365842" sldId="2076137824"/>
            <ac:spMk id="17" creationId="{C0E23BAA-63EF-474E-507E-F737BD524460}"/>
          </ac:spMkLst>
        </pc:spChg>
        <pc:spChg chg="add mod">
          <ac:chgData name="Eda Guldogan (Dogus Teknoloji)" userId="67b41999-ac24-4cda-8fb4-f2774b112993" providerId="ADAL" clId="{66A7514A-042D-4D4B-BA99-F18BE89AFB5A}" dt="2023-11-01T07:52:45.488" v="869" actId="1076"/>
          <ac:spMkLst>
            <pc:docMk/>
            <pc:sldMk cId="206365842" sldId="2076137824"/>
            <ac:spMk id="18" creationId="{F6A1232D-083C-C133-AA2B-E16CAFC8012B}"/>
          </ac:spMkLst>
        </pc:spChg>
        <pc:spChg chg="add mod">
          <ac:chgData name="Eda Guldogan (Dogus Teknoloji)" userId="67b41999-ac24-4cda-8fb4-f2774b112993" providerId="ADAL" clId="{66A7514A-042D-4D4B-BA99-F18BE89AFB5A}" dt="2023-11-01T07:53:11.539" v="874" actId="1076"/>
          <ac:spMkLst>
            <pc:docMk/>
            <pc:sldMk cId="206365842" sldId="2076137824"/>
            <ac:spMk id="19" creationId="{9719721D-AB9F-BA4A-B360-5DE49694E2B3}"/>
          </ac:spMkLst>
        </pc:spChg>
        <pc:spChg chg="add mod">
          <ac:chgData name="Eda Guldogan (Dogus Teknoloji)" userId="67b41999-ac24-4cda-8fb4-f2774b112993" providerId="ADAL" clId="{66A7514A-042D-4D4B-BA99-F18BE89AFB5A}" dt="2023-11-01T07:53:34.310" v="878" actId="14100"/>
          <ac:spMkLst>
            <pc:docMk/>
            <pc:sldMk cId="206365842" sldId="2076137824"/>
            <ac:spMk id="20" creationId="{E2553EF4-8260-AD1B-2F15-D2A7D0147DE7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21" creationId="{3224AE1F-C9B7-9D0C-550E-74407A44AB8B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22" creationId="{F18DB366-0603-EE55-BBE4-CB9521D1C623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23" creationId="{66C0CED6-746D-9F0C-F001-230B8B083616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24" creationId="{792460D6-4CC0-AA0B-FB7B-6B9CBAF03076}"/>
          </ac:spMkLst>
        </pc:spChg>
        <pc:spChg chg="add mod">
          <ac:chgData name="Eda Guldogan (Dogus Teknoloji)" userId="67b41999-ac24-4cda-8fb4-f2774b112993" providerId="ADAL" clId="{66A7514A-042D-4D4B-BA99-F18BE89AFB5A}" dt="2023-11-01T07:50:36.212" v="842" actId="1076"/>
          <ac:spMkLst>
            <pc:docMk/>
            <pc:sldMk cId="206365842" sldId="2076137824"/>
            <ac:spMk id="25" creationId="{6B4927A4-69E3-A9EA-A417-334C4ADEF123}"/>
          </ac:spMkLst>
        </pc:spChg>
        <pc:spChg chg="del">
          <ac:chgData name="Eda Guldogan (Dogus Teknoloji)" userId="67b41999-ac24-4cda-8fb4-f2774b112993" providerId="ADAL" clId="{66A7514A-042D-4D4B-BA99-F18BE89AFB5A}" dt="2023-11-01T06:52:19.806" v="44" actId="478"/>
          <ac:spMkLst>
            <pc:docMk/>
            <pc:sldMk cId="206365842" sldId="2076137824"/>
            <ac:spMk id="49" creationId="{00000000-0000-0000-0000-000000000000}"/>
          </ac:spMkLst>
        </pc:spChg>
        <pc:spChg chg="add mod">
          <ac:chgData name="Eda Guldogan (Dogus Teknoloji)" userId="67b41999-ac24-4cda-8fb4-f2774b112993" providerId="ADAL" clId="{66A7514A-042D-4D4B-BA99-F18BE89AFB5A}" dt="2023-11-01T07:54:53.287" v="901" actId="1076"/>
          <ac:spMkLst>
            <pc:docMk/>
            <pc:sldMk cId="206365842" sldId="2076137824"/>
            <ac:spMk id="57" creationId="{85227FB9-B087-CAA8-2430-984C464E5042}"/>
          </ac:spMkLst>
        </pc:spChg>
        <pc:grpChg chg="add mod">
          <ac:chgData name="Eda Guldogan (Dogus Teknoloji)" userId="67b41999-ac24-4cda-8fb4-f2774b112993" providerId="ADAL" clId="{66A7514A-042D-4D4B-BA99-F18BE89AFB5A}" dt="2023-11-01T07:50:36.212" v="842" actId="1076"/>
          <ac:grpSpMkLst>
            <pc:docMk/>
            <pc:sldMk cId="206365842" sldId="2076137824"/>
            <ac:grpSpMk id="12" creationId="{35886615-A48C-3F56-4508-FF7B084F785B}"/>
          </ac:grpSpMkLst>
        </pc:grpChg>
        <pc:picChg chg="del ord">
          <ac:chgData name="Eda Guldogan (Dogus Teknoloji)" userId="67b41999-ac24-4cda-8fb4-f2774b112993" providerId="ADAL" clId="{66A7514A-042D-4D4B-BA99-F18BE89AFB5A}" dt="2023-11-01T07:57:00.917" v="922" actId="478"/>
          <ac:picMkLst>
            <pc:docMk/>
            <pc:sldMk cId="206365842" sldId="2076137824"/>
            <ac:picMk id="3" creationId="{00000000-0000-0000-0000-000000000000}"/>
          </ac:picMkLst>
        </pc:picChg>
        <pc:picChg chg="del ord">
          <ac:chgData name="Eda Guldogan (Dogus Teknoloji)" userId="67b41999-ac24-4cda-8fb4-f2774b112993" providerId="ADAL" clId="{66A7514A-042D-4D4B-BA99-F18BE89AFB5A}" dt="2023-11-01T07:57:02.453" v="923" actId="478"/>
          <ac:picMkLst>
            <pc:docMk/>
            <pc:sldMk cId="206365842" sldId="2076137824"/>
            <ac:picMk id="4" creationId="{087836A0-A218-DEA4-E186-0AFFD8623B04}"/>
          </ac:picMkLst>
        </pc:picChg>
        <pc:picChg chg="add mod">
          <ac:chgData name="Eda Guldogan (Dogus Teknoloji)" userId="67b41999-ac24-4cda-8fb4-f2774b112993" providerId="ADAL" clId="{66A7514A-042D-4D4B-BA99-F18BE89AFB5A}" dt="2023-11-01T07:49:59.795" v="831" actId="1076"/>
          <ac:picMkLst>
            <pc:docMk/>
            <pc:sldMk cId="206365842" sldId="2076137824"/>
            <ac:picMk id="5" creationId="{C5A6C349-4CEC-DC69-3356-8328005C95B4}"/>
          </ac:picMkLst>
        </pc:picChg>
        <pc:picChg chg="ord">
          <ac:chgData name="Eda Guldogan (Dogus Teknoloji)" userId="67b41999-ac24-4cda-8fb4-f2774b112993" providerId="ADAL" clId="{66A7514A-042D-4D4B-BA99-F18BE89AFB5A}" dt="2023-11-01T07:44:32.606" v="741" actId="166"/>
          <ac:picMkLst>
            <pc:docMk/>
            <pc:sldMk cId="206365842" sldId="2076137824"/>
            <ac:picMk id="8" creationId="{6B02761C-929E-DEEC-FFBF-B0256DCBB0CB}"/>
          </ac:picMkLst>
        </pc:picChg>
        <pc:picChg chg="del mod">
          <ac:chgData name="Eda Guldogan (Dogus Teknoloji)" userId="67b41999-ac24-4cda-8fb4-f2774b112993" providerId="ADAL" clId="{66A7514A-042D-4D4B-BA99-F18BE89AFB5A}" dt="2023-11-01T07:12:00.182" v="215" actId="478"/>
          <ac:picMkLst>
            <pc:docMk/>
            <pc:sldMk cId="206365842" sldId="2076137824"/>
            <ac:picMk id="41" creationId="{20764426-9349-BE7D-A977-2AC9957BA79D}"/>
          </ac:picMkLst>
        </pc:picChg>
        <pc:picChg chg="add mod">
          <ac:chgData name="Eda Guldogan (Dogus Teknoloji)" userId="67b41999-ac24-4cda-8fb4-f2774b112993" providerId="ADAL" clId="{66A7514A-042D-4D4B-BA99-F18BE89AFB5A}" dt="2023-11-01T07:57:02.670" v="924"/>
          <ac:picMkLst>
            <pc:docMk/>
            <pc:sldMk cId="206365842" sldId="2076137824"/>
            <ac:picMk id="58" creationId="{89480971-48BB-D8AB-B346-429A35BB96F5}"/>
          </ac:picMkLst>
        </pc:picChg>
        <pc:picChg chg="add mod">
          <ac:chgData name="Eda Guldogan (Dogus Teknoloji)" userId="67b41999-ac24-4cda-8fb4-f2774b112993" providerId="ADAL" clId="{66A7514A-042D-4D4B-BA99-F18BE89AFB5A}" dt="2023-11-01T07:57:02.670" v="924"/>
          <ac:picMkLst>
            <pc:docMk/>
            <pc:sldMk cId="206365842" sldId="2076137824"/>
            <ac:picMk id="59" creationId="{11C1B23F-FBA1-2E0D-3B2A-1567B603FCED}"/>
          </ac:picMkLst>
        </pc:picChg>
        <pc:cxnChg chg="add mod">
          <ac:chgData name="Eda Guldogan (Dogus Teknoloji)" userId="67b41999-ac24-4cda-8fb4-f2774b112993" providerId="ADAL" clId="{66A7514A-042D-4D4B-BA99-F18BE89AFB5A}" dt="2023-11-01T07:53:53.796" v="882" actId="14100"/>
          <ac:cxnSpMkLst>
            <pc:docMk/>
            <pc:sldMk cId="206365842" sldId="2076137824"/>
            <ac:cxnSpMk id="27" creationId="{5A40B219-C847-5B7C-341D-C5DA519530F4}"/>
          </ac:cxnSpMkLst>
        </pc:cxnChg>
        <pc:cxnChg chg="add mod">
          <ac:chgData name="Eda Guldogan (Dogus Teknoloji)" userId="67b41999-ac24-4cda-8fb4-f2774b112993" providerId="ADAL" clId="{66A7514A-042D-4D4B-BA99-F18BE89AFB5A}" dt="2023-11-01T07:53:41.961" v="880" actId="14100"/>
          <ac:cxnSpMkLst>
            <pc:docMk/>
            <pc:sldMk cId="206365842" sldId="2076137824"/>
            <ac:cxnSpMk id="29" creationId="{1147FCFC-756D-932F-5AE8-50CC80D3A54B}"/>
          </ac:cxnSpMkLst>
        </pc:cxnChg>
        <pc:cxnChg chg="add mod">
          <ac:chgData name="Eda Guldogan (Dogus Teknoloji)" userId="67b41999-ac24-4cda-8fb4-f2774b112993" providerId="ADAL" clId="{66A7514A-042D-4D4B-BA99-F18BE89AFB5A}" dt="2023-11-01T07:53:38.751" v="879" actId="14100"/>
          <ac:cxnSpMkLst>
            <pc:docMk/>
            <pc:sldMk cId="206365842" sldId="2076137824"/>
            <ac:cxnSpMk id="36" creationId="{5D7D97A2-40B2-4513-6B66-D2B19E4CC6C5}"/>
          </ac:cxnSpMkLst>
        </pc:cxnChg>
        <pc:cxnChg chg="add mod">
          <ac:chgData name="Eda Guldogan (Dogus Teknoloji)" userId="67b41999-ac24-4cda-8fb4-f2774b112993" providerId="ADAL" clId="{66A7514A-042D-4D4B-BA99-F18BE89AFB5A}" dt="2023-11-01T07:52:54.120" v="871" actId="14100"/>
          <ac:cxnSpMkLst>
            <pc:docMk/>
            <pc:sldMk cId="206365842" sldId="2076137824"/>
            <ac:cxnSpMk id="39" creationId="{F7959A7A-BE80-7BC7-3FEA-64DB42269CA1}"/>
          </ac:cxnSpMkLst>
        </pc:cxnChg>
        <pc:cxnChg chg="add mod">
          <ac:chgData name="Eda Guldogan (Dogus Teknoloji)" userId="67b41999-ac24-4cda-8fb4-f2774b112993" providerId="ADAL" clId="{66A7514A-042D-4D4B-BA99-F18BE89AFB5A}" dt="2023-11-01T07:53:11.539" v="874" actId="1076"/>
          <ac:cxnSpMkLst>
            <pc:docMk/>
            <pc:sldMk cId="206365842" sldId="2076137824"/>
            <ac:cxnSpMk id="45" creationId="{04464D62-23A9-7C79-78F5-4BBB44F16AAF}"/>
          </ac:cxnSpMkLst>
        </pc:cxnChg>
        <pc:cxnChg chg="add mod">
          <ac:chgData name="Eda Guldogan (Dogus Teknoloji)" userId="67b41999-ac24-4cda-8fb4-f2774b112993" providerId="ADAL" clId="{66A7514A-042D-4D4B-BA99-F18BE89AFB5A}" dt="2023-11-01T07:53:34.310" v="878" actId="14100"/>
          <ac:cxnSpMkLst>
            <pc:docMk/>
            <pc:sldMk cId="206365842" sldId="2076137824"/>
            <ac:cxnSpMk id="48" creationId="{E81EB44E-0A8D-0B08-7527-085E390532DD}"/>
          </ac:cxnSpMkLst>
        </pc:cxnChg>
      </pc:sldChg>
      <pc:sldChg chg="addSp delSp modSp del mod">
        <pc:chgData name="Eda Guldogan (Dogus Teknoloji)" userId="67b41999-ac24-4cda-8fb4-f2774b112993" providerId="ADAL" clId="{66A7514A-042D-4D4B-BA99-F18BE89AFB5A}" dt="2023-11-01T07:01:23.620" v="90" actId="2696"/>
        <pc:sldMkLst>
          <pc:docMk/>
          <pc:sldMk cId="3134001114" sldId="2076137833"/>
        </pc:sldMkLst>
        <pc:spChg chg="add mod">
          <ac:chgData name="Eda Guldogan (Dogus Teknoloji)" userId="67b41999-ac24-4cda-8fb4-f2774b112993" providerId="ADAL" clId="{66A7514A-042D-4D4B-BA99-F18BE89AFB5A}" dt="2023-11-01T06:52:38.220" v="54"/>
          <ac:spMkLst>
            <pc:docMk/>
            <pc:sldMk cId="3134001114" sldId="2076137833"/>
            <ac:spMk id="3" creationId="{CC5C5F16-B81D-22C2-8B04-28A95A167AD7}"/>
          </ac:spMkLst>
        </pc:spChg>
        <pc:spChg chg="del">
          <ac:chgData name="Eda Guldogan (Dogus Teknoloji)" userId="67b41999-ac24-4cda-8fb4-f2774b112993" providerId="ADAL" clId="{66A7514A-042D-4D4B-BA99-F18BE89AFB5A}" dt="2023-11-01T06:52:37.989" v="53" actId="478"/>
          <ac:spMkLst>
            <pc:docMk/>
            <pc:sldMk cId="3134001114" sldId="2076137833"/>
            <ac:spMk id="4" creationId="{D9195C37-64E3-8BED-053C-53CF4CA40F31}"/>
          </ac:spMkLst>
        </pc:spChg>
      </pc:sldChg>
      <pc:sldChg chg="addSp delSp modSp mod">
        <pc:chgData name="Eda Guldogan (Dogus Teknoloji)" userId="67b41999-ac24-4cda-8fb4-f2774b112993" providerId="ADAL" clId="{66A7514A-042D-4D4B-BA99-F18BE89AFB5A}" dt="2023-11-01T07:56:58.239" v="921"/>
        <pc:sldMkLst>
          <pc:docMk/>
          <pc:sldMk cId="431428469" sldId="2076137837"/>
        </pc:sldMkLst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40" creationId="{1D8EC750-3A3D-15CB-4603-28670B6A7733}"/>
          </ac:spMkLst>
        </pc:spChg>
        <pc:spChg chg="mod 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49" creationId="{00000000-0000-0000-0000-000000000000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84" creationId="{DBE1D642-95D7-0E2F-D55D-7C2164A228C6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86" creationId="{F6B1BEC5-A105-FB9D-3B96-560CF1BAD023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87" creationId="{49645F6B-8504-31DB-04B6-B191F234A2BE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92" creationId="{F5B55A44-8DF0-4660-8F34-374F1BC016B7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94" creationId="{C9F1A21E-173C-8590-5725-75D8D312492B}"/>
          </ac:spMkLst>
        </pc:spChg>
        <pc:spChg chg="ord">
          <ac:chgData name="Eda Guldogan (Dogus Teknoloji)" userId="67b41999-ac24-4cda-8fb4-f2774b112993" providerId="ADAL" clId="{66A7514A-042D-4D4B-BA99-F18BE89AFB5A}" dt="2023-11-01T07:12:59.316" v="218" actId="166"/>
          <ac:spMkLst>
            <pc:docMk/>
            <pc:sldMk cId="431428469" sldId="2076137837"/>
            <ac:spMk id="96" creationId="{3E774251-CCA9-00E5-D187-3818E75EE835}"/>
          </ac:spMkLst>
        </pc:spChg>
        <pc:grpChg chg="ord">
          <ac:chgData name="Eda Guldogan (Dogus Teknoloji)" userId="67b41999-ac24-4cda-8fb4-f2774b112993" providerId="ADAL" clId="{66A7514A-042D-4D4B-BA99-F18BE89AFB5A}" dt="2023-11-01T07:12:59.316" v="218" actId="166"/>
          <ac:grpSpMkLst>
            <pc:docMk/>
            <pc:sldMk cId="431428469" sldId="2076137837"/>
            <ac:grpSpMk id="85" creationId="{0B489A2E-E908-CF16-557B-DC89CE87EAFD}"/>
          </ac:grpSpMkLst>
        </pc:grpChg>
        <pc:picChg chg="add mod">
          <ac:chgData name="Eda Guldogan (Dogus Teknoloji)" userId="67b41999-ac24-4cda-8fb4-f2774b112993" providerId="ADAL" clId="{66A7514A-042D-4D4B-BA99-F18BE89AFB5A}" dt="2023-11-01T07:12:50.897" v="217"/>
          <ac:picMkLst>
            <pc:docMk/>
            <pc:sldMk cId="431428469" sldId="2076137837"/>
            <ac:picMk id="2" creationId="{3A9E1C4E-858B-18B2-AB4F-D8C9EEA1001A}"/>
          </ac:picMkLst>
        </pc:picChg>
        <pc:picChg chg="del mod ord">
          <ac:chgData name="Eda Guldogan (Dogus Teknoloji)" userId="67b41999-ac24-4cda-8fb4-f2774b112993" providerId="ADAL" clId="{66A7514A-042D-4D4B-BA99-F18BE89AFB5A}" dt="2023-11-01T07:56:58.024" v="920" actId="478"/>
          <ac:picMkLst>
            <pc:docMk/>
            <pc:sldMk cId="431428469" sldId="2076137837"/>
            <ac:picMk id="3" creationId="{00000000-0000-0000-0000-000000000000}"/>
          </ac:picMkLst>
        </pc:picChg>
        <pc:picChg chg="add mod">
          <ac:chgData name="Eda Guldogan (Dogus Teknoloji)" userId="67b41999-ac24-4cda-8fb4-f2774b112993" providerId="ADAL" clId="{66A7514A-042D-4D4B-BA99-F18BE89AFB5A}" dt="2023-11-01T07:56:58.239" v="921"/>
          <ac:picMkLst>
            <pc:docMk/>
            <pc:sldMk cId="431428469" sldId="2076137837"/>
            <ac:picMk id="4" creationId="{533100DD-93B9-3113-A6C2-C5F3D78A09E0}"/>
          </ac:picMkLst>
        </pc:picChg>
        <pc:picChg chg="add mod">
          <ac:chgData name="Eda Guldogan (Dogus Teknoloji)" userId="67b41999-ac24-4cda-8fb4-f2774b112993" providerId="ADAL" clId="{66A7514A-042D-4D4B-BA99-F18BE89AFB5A}" dt="2023-11-01T07:56:58.239" v="921"/>
          <ac:picMkLst>
            <pc:docMk/>
            <pc:sldMk cId="431428469" sldId="2076137837"/>
            <ac:picMk id="5" creationId="{4132FDDE-0279-2F5D-05BE-9F4C110A357A}"/>
          </ac:picMkLst>
        </pc:picChg>
        <pc:picChg chg="ord">
          <ac:chgData name="Eda Guldogan (Dogus Teknoloji)" userId="67b41999-ac24-4cda-8fb4-f2774b112993" providerId="ADAL" clId="{66A7514A-042D-4D4B-BA99-F18BE89AFB5A}" dt="2023-11-01T07:12:59.316" v="218" actId="166"/>
          <ac:picMkLst>
            <pc:docMk/>
            <pc:sldMk cId="431428469" sldId="2076137837"/>
            <ac:picMk id="39" creationId="{33B776D9-9EB4-9A8B-C7FA-4B3095BD07CE}"/>
          </ac:picMkLst>
        </pc:picChg>
        <pc:cxnChg chg="ord">
          <ac:chgData name="Eda Guldogan (Dogus Teknoloji)" userId="67b41999-ac24-4cda-8fb4-f2774b112993" providerId="ADAL" clId="{66A7514A-042D-4D4B-BA99-F18BE89AFB5A}" dt="2023-11-01T07:12:59.316" v="218" actId="166"/>
          <ac:cxnSpMkLst>
            <pc:docMk/>
            <pc:sldMk cId="431428469" sldId="2076137837"/>
            <ac:cxnSpMk id="89" creationId="{7482EF96-71C3-65B9-C00F-F4DC87E98365}"/>
          </ac:cxnSpMkLst>
        </pc:cxnChg>
        <pc:cxnChg chg="ord">
          <ac:chgData name="Eda Guldogan (Dogus Teknoloji)" userId="67b41999-ac24-4cda-8fb4-f2774b112993" providerId="ADAL" clId="{66A7514A-042D-4D4B-BA99-F18BE89AFB5A}" dt="2023-11-01T07:12:59.316" v="218" actId="166"/>
          <ac:cxnSpMkLst>
            <pc:docMk/>
            <pc:sldMk cId="431428469" sldId="2076137837"/>
            <ac:cxnSpMk id="93" creationId="{358004F5-446B-6268-A0BB-19121E836D1F}"/>
          </ac:cxnSpMkLst>
        </pc:cxnChg>
        <pc:cxnChg chg="ord">
          <ac:chgData name="Eda Guldogan (Dogus Teknoloji)" userId="67b41999-ac24-4cda-8fb4-f2774b112993" providerId="ADAL" clId="{66A7514A-042D-4D4B-BA99-F18BE89AFB5A}" dt="2023-11-01T07:12:59.316" v="218" actId="166"/>
          <ac:cxnSpMkLst>
            <pc:docMk/>
            <pc:sldMk cId="431428469" sldId="2076137837"/>
            <ac:cxnSpMk id="95" creationId="{13B77F2C-12E7-90E8-C185-A20D798F5809}"/>
          </ac:cxnSpMkLst>
        </pc:cxnChg>
      </pc:sldChg>
      <pc:sldChg chg="addSp delSp modSp mod">
        <pc:chgData name="Eda Guldogan (Dogus Teknoloji)" userId="67b41999-ac24-4cda-8fb4-f2774b112993" providerId="ADAL" clId="{66A7514A-042D-4D4B-BA99-F18BE89AFB5A}" dt="2023-11-01T07:59:18.057" v="946" actId="1076"/>
        <pc:sldMkLst>
          <pc:docMk/>
          <pc:sldMk cId="236717666" sldId="2076137839"/>
        </pc:sldMkLst>
        <pc:spChg chg="add mod">
          <ac:chgData name="Eda Guldogan (Dogus Teknoloji)" userId="67b41999-ac24-4cda-8fb4-f2774b112993" providerId="ADAL" clId="{66A7514A-042D-4D4B-BA99-F18BE89AFB5A}" dt="2023-11-01T07:14:52.963" v="270" actId="255"/>
          <ac:spMkLst>
            <pc:docMk/>
            <pc:sldMk cId="236717666" sldId="2076137839"/>
            <ac:spMk id="7" creationId="{A4992FF4-AF3F-64AC-B4A4-E0DC4AECE79E}"/>
          </ac:spMkLst>
        </pc:spChg>
        <pc:spChg chg="mod">
          <ac:chgData name="Eda Guldogan (Dogus Teknoloji)" userId="67b41999-ac24-4cda-8fb4-f2774b112993" providerId="ADAL" clId="{66A7514A-042D-4D4B-BA99-F18BE89AFB5A}" dt="2023-11-01T06:53:17.637" v="55" actId="1076"/>
          <ac:spMkLst>
            <pc:docMk/>
            <pc:sldMk cId="236717666" sldId="2076137839"/>
            <ac:spMk id="8" creationId="{0AF5608F-67D5-6F5D-1CF1-706ED1AD0416}"/>
          </ac:spMkLst>
        </pc:spChg>
        <pc:spChg chg="add mod">
          <ac:chgData name="Eda Guldogan (Dogus Teknoloji)" userId="67b41999-ac24-4cda-8fb4-f2774b112993" providerId="ADAL" clId="{66A7514A-042D-4D4B-BA99-F18BE89AFB5A}" dt="2023-11-01T07:15:06.362" v="277" actId="404"/>
          <ac:spMkLst>
            <pc:docMk/>
            <pc:sldMk cId="236717666" sldId="2076137839"/>
            <ac:spMk id="36" creationId="{7BD209BB-5CEA-6664-35D0-CABE755317A5}"/>
          </ac:spMkLst>
        </pc:spChg>
        <pc:spChg chg="add mod">
          <ac:chgData name="Eda Guldogan (Dogus Teknoloji)" userId="67b41999-ac24-4cda-8fb4-f2774b112993" providerId="ADAL" clId="{66A7514A-042D-4D4B-BA99-F18BE89AFB5A}" dt="2023-11-01T07:15:27.463" v="280" actId="1076"/>
          <ac:spMkLst>
            <pc:docMk/>
            <pc:sldMk cId="236717666" sldId="2076137839"/>
            <ac:spMk id="38" creationId="{5F19D0C9-63DD-2AC0-B199-849684EC2A20}"/>
          </ac:spMkLst>
        </pc:spChg>
        <pc:spChg chg="del">
          <ac:chgData name="Eda Guldogan (Dogus Teknoloji)" userId="67b41999-ac24-4cda-8fb4-f2774b112993" providerId="ADAL" clId="{66A7514A-042D-4D4B-BA99-F18BE89AFB5A}" dt="2023-11-01T07:13:39.973" v="243" actId="478"/>
          <ac:spMkLst>
            <pc:docMk/>
            <pc:sldMk cId="236717666" sldId="2076137839"/>
            <ac:spMk id="46" creationId="{194BF562-248C-17FB-D485-D1181BB96CD2}"/>
          </ac:spMkLst>
        </pc:spChg>
        <pc:spChg chg="del">
          <ac:chgData name="Eda Guldogan (Dogus Teknoloji)" userId="67b41999-ac24-4cda-8fb4-f2774b112993" providerId="ADAL" clId="{66A7514A-042D-4D4B-BA99-F18BE89AFB5A}" dt="2023-11-01T07:14:07.273" v="261" actId="478"/>
          <ac:spMkLst>
            <pc:docMk/>
            <pc:sldMk cId="236717666" sldId="2076137839"/>
            <ac:spMk id="47" creationId="{CE7D9F2A-50AE-4D39-F7F6-0778F99BAFDB}"/>
          </ac:spMkLst>
        </pc:spChg>
        <pc:spChg chg="mod">
          <ac:chgData name="Eda Guldogan (Dogus Teknoloji)" userId="67b41999-ac24-4cda-8fb4-f2774b112993" providerId="ADAL" clId="{66A7514A-042D-4D4B-BA99-F18BE89AFB5A}" dt="2023-11-01T07:14:59.740" v="273" actId="255"/>
          <ac:spMkLst>
            <pc:docMk/>
            <pc:sldMk cId="236717666" sldId="2076137839"/>
            <ac:spMk id="50" creationId="{3B5174B4-CA91-3099-42DD-ED76BB3E55CB}"/>
          </ac:spMkLst>
        </pc:spChg>
        <pc:spChg chg="mod">
          <ac:chgData name="Eda Guldogan (Dogus Teknoloji)" userId="67b41999-ac24-4cda-8fb4-f2774b112993" providerId="ADAL" clId="{66A7514A-042D-4D4B-BA99-F18BE89AFB5A}" dt="2023-11-01T07:15:02.794" v="274" actId="255"/>
          <ac:spMkLst>
            <pc:docMk/>
            <pc:sldMk cId="236717666" sldId="2076137839"/>
            <ac:spMk id="1029" creationId="{31CBC939-2460-EFD9-E6A0-D5C39F4843AB}"/>
          </ac:spMkLst>
        </pc:spChg>
        <pc:spChg chg="mod">
          <ac:chgData name="Eda Guldogan (Dogus Teknoloji)" userId="67b41999-ac24-4cda-8fb4-f2774b112993" providerId="ADAL" clId="{66A7514A-042D-4D4B-BA99-F18BE89AFB5A}" dt="2023-11-01T07:59:18.057" v="946" actId="1076"/>
          <ac:spMkLst>
            <pc:docMk/>
            <pc:sldMk cId="236717666" sldId="2076137839"/>
            <ac:spMk id="1031" creationId="{4B8F56D9-4CF7-7CC5-07EC-19B766B27BFC}"/>
          </ac:spMkLst>
        </pc:spChg>
        <pc:spChg chg="del">
          <ac:chgData name="Eda Guldogan (Dogus Teknoloji)" userId="67b41999-ac24-4cda-8fb4-f2774b112993" providerId="ADAL" clId="{66A7514A-042D-4D4B-BA99-F18BE89AFB5A}" dt="2023-11-01T07:15:25.079" v="278" actId="478"/>
          <ac:spMkLst>
            <pc:docMk/>
            <pc:sldMk cId="236717666" sldId="2076137839"/>
            <ac:spMk id="1033" creationId="{83725F64-6E9D-8D05-7EED-DBDFA7D9D734}"/>
          </ac:spMkLst>
        </pc:spChg>
        <pc:grpChg chg="mod">
          <ac:chgData name="Eda Guldogan (Dogus Teknoloji)" userId="67b41999-ac24-4cda-8fb4-f2774b112993" providerId="ADAL" clId="{66A7514A-042D-4D4B-BA99-F18BE89AFB5A}" dt="2023-11-01T07:13:49.324" v="247" actId="1076"/>
          <ac:grpSpMkLst>
            <pc:docMk/>
            <pc:sldMk cId="236717666" sldId="2076137839"/>
            <ac:grpSpMk id="12" creationId="{98B19EE7-60C4-79FE-4051-8A8E8E739C45}"/>
          </ac:grpSpMkLst>
        </pc:grpChg>
        <pc:picChg chg="add del mod ord">
          <ac:chgData name="Eda Guldogan (Dogus Teknoloji)" userId="67b41999-ac24-4cda-8fb4-f2774b112993" providerId="ADAL" clId="{66A7514A-042D-4D4B-BA99-F18BE89AFB5A}" dt="2023-11-01T06:55:12.644" v="62" actId="478"/>
          <ac:picMkLst>
            <pc:docMk/>
            <pc:sldMk cId="236717666" sldId="2076137839"/>
            <ac:picMk id="3" creationId="{FCD937AE-236F-F00F-4ACA-00DD35B003E2}"/>
          </ac:picMkLst>
        </pc:picChg>
        <pc:picChg chg="add mod ord">
          <ac:chgData name="Eda Guldogan (Dogus Teknoloji)" userId="67b41999-ac24-4cda-8fb4-f2774b112993" providerId="ADAL" clId="{66A7514A-042D-4D4B-BA99-F18BE89AFB5A}" dt="2023-11-01T07:13:08.580" v="220"/>
          <ac:picMkLst>
            <pc:docMk/>
            <pc:sldMk cId="236717666" sldId="2076137839"/>
            <ac:picMk id="4" creationId="{72DFF57D-EB1D-436D-0C76-E06C31243F1F}"/>
          </ac:picMkLst>
        </pc:picChg>
        <pc:picChg chg="add del mod">
          <ac:chgData name="Eda Guldogan (Dogus Teknoloji)" userId="67b41999-ac24-4cda-8fb4-f2774b112993" providerId="ADAL" clId="{66A7514A-042D-4D4B-BA99-F18BE89AFB5A}" dt="2023-11-01T07:56:34.965" v="911" actId="478"/>
          <ac:picMkLst>
            <pc:docMk/>
            <pc:sldMk cId="236717666" sldId="2076137839"/>
            <ac:picMk id="5" creationId="{BB85AB15-0238-A8BE-3B31-868B20AC8EF7}"/>
          </ac:picMkLst>
        </pc:picChg>
        <pc:picChg chg="add mod">
          <ac:chgData name="Eda Guldogan (Dogus Teknoloji)" userId="67b41999-ac24-4cda-8fb4-f2774b112993" providerId="ADAL" clId="{66A7514A-042D-4D4B-BA99-F18BE89AFB5A}" dt="2023-11-01T07:56:53.318" v="919" actId="1076"/>
          <ac:picMkLst>
            <pc:docMk/>
            <pc:sldMk cId="236717666" sldId="2076137839"/>
            <ac:picMk id="39" creationId="{4CD3EAF0-78E6-BB32-B0D4-1BFBD03B071F}"/>
          </ac:picMkLst>
        </pc:picChg>
        <pc:picChg chg="add mod">
          <ac:chgData name="Eda Guldogan (Dogus Teknoloji)" userId="67b41999-ac24-4cda-8fb4-f2774b112993" providerId="ADAL" clId="{66A7514A-042D-4D4B-BA99-F18BE89AFB5A}" dt="2023-11-01T07:56:50.722" v="918" actId="14100"/>
          <ac:picMkLst>
            <pc:docMk/>
            <pc:sldMk cId="236717666" sldId="2076137839"/>
            <ac:picMk id="40" creationId="{A4C166D1-1A3E-F24A-9A4A-56538A8BF4C6}"/>
          </ac:picMkLst>
        </pc:picChg>
      </pc:sldChg>
      <pc:sldChg chg="addSp delSp modSp del mod">
        <pc:chgData name="Eda Guldogan (Dogus Teknoloji)" userId="67b41999-ac24-4cda-8fb4-f2774b112993" providerId="ADAL" clId="{66A7514A-042D-4D4B-BA99-F18BE89AFB5A}" dt="2023-11-01T07:55:43.533" v="910" actId="47"/>
        <pc:sldMkLst>
          <pc:docMk/>
          <pc:sldMk cId="198681170" sldId="2076137840"/>
        </pc:sldMkLst>
        <pc:spChg chg="add mod 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4" creationId="{F1352BF8-8B0E-9D98-505B-36B4AB5C40B5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18" creationId="{AD2F2C27-7E04-BEB2-C0D4-D30633819A88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19" creationId="{E61EB746-1A71-D3A9-6CB3-D222C7FB7A8F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20" creationId="{46E79306-4B1D-B157-3254-01F74C1FAB20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21" creationId="{F2577D73-388C-3923-1F6D-08A67E120604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22" creationId="{E1F18703-5480-CA18-07B6-54697B07BC77}"/>
          </ac:spMkLst>
        </pc:spChg>
        <pc:spChg chg="del">
          <ac:chgData name="Eda Guldogan (Dogus Teknoloji)" userId="67b41999-ac24-4cda-8fb4-f2774b112993" providerId="ADAL" clId="{66A7514A-042D-4D4B-BA99-F18BE89AFB5A}" dt="2023-11-01T06:52:23.478" v="46" actId="478"/>
          <ac:spMkLst>
            <pc:docMk/>
            <pc:sldMk cId="198681170" sldId="2076137840"/>
            <ac:spMk id="24" creationId="{ACF355AB-BD41-75A0-F754-193FAEAD5E0C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33" creationId="{C4B1BF90-0072-47C2-9DBA-A5ADBC20762A}"/>
          </ac:spMkLst>
        </pc:spChg>
        <pc:spChg chg="mod ord">
          <ac:chgData name="Eda Guldogan (Dogus Teknoloji)" userId="67b41999-ac24-4cda-8fb4-f2774b112993" providerId="ADAL" clId="{66A7514A-042D-4D4B-BA99-F18BE89AFB5A}" dt="2023-11-01T07:02:39.410" v="124" actId="1076"/>
          <ac:spMkLst>
            <pc:docMk/>
            <pc:sldMk cId="198681170" sldId="2076137840"/>
            <ac:spMk id="35" creationId="{E309416A-43A7-94FA-B693-0912F9B75838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36" creationId="{6F840AC8-2BC9-4E87-B7C6-4A155D2F0353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39" creationId="{83A34F9E-D043-A045-7209-DC0CE14E9DCC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40" creationId="{0FD257C6-5031-0325-C049-F8BEFF4DBE87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41" creationId="{12208449-AAE5-AE19-416B-155A4303308C}"/>
          </ac:spMkLst>
        </pc:spChg>
        <pc:spChg chg="ord">
          <ac:chgData name="Eda Guldogan (Dogus Teknoloji)" userId="67b41999-ac24-4cda-8fb4-f2774b112993" providerId="ADAL" clId="{66A7514A-042D-4D4B-BA99-F18BE89AFB5A}" dt="2023-11-01T06:58:13.149" v="79" actId="166"/>
          <ac:spMkLst>
            <pc:docMk/>
            <pc:sldMk cId="198681170" sldId="2076137840"/>
            <ac:spMk id="52" creationId="{A194E4F3-F914-CA11-F7DB-926C5CD2E45F}"/>
          </ac:spMkLst>
        </pc:spChg>
        <pc:grpChg chg="ord">
          <ac:chgData name="Eda Guldogan (Dogus Teknoloji)" userId="67b41999-ac24-4cda-8fb4-f2774b112993" providerId="ADAL" clId="{66A7514A-042D-4D4B-BA99-F18BE89AFB5A}" dt="2023-11-01T06:58:13.149" v="79" actId="166"/>
          <ac:grpSpMkLst>
            <pc:docMk/>
            <pc:sldMk cId="198681170" sldId="2076137840"/>
            <ac:grpSpMk id="3" creationId="{F62C98DD-EDF5-9184-60E8-DB1971D243AD}"/>
          </ac:grpSpMkLst>
        </pc:grpChg>
        <pc:grpChg chg="del mod">
          <ac:chgData name="Eda Guldogan (Dogus Teknoloji)" userId="67b41999-ac24-4cda-8fb4-f2774b112993" providerId="ADAL" clId="{66A7514A-042D-4D4B-BA99-F18BE89AFB5A}" dt="2023-11-01T07:10:01.284" v="196" actId="478"/>
          <ac:grpSpMkLst>
            <pc:docMk/>
            <pc:sldMk cId="198681170" sldId="2076137840"/>
            <ac:grpSpMk id="13" creationId="{DEFB7474-92C1-308A-580D-09E97A85CD51}"/>
          </ac:grpSpMkLst>
        </pc:grpChg>
        <pc:grpChg chg="mod ord">
          <ac:chgData name="Eda Guldogan (Dogus Teknoloji)" userId="67b41999-ac24-4cda-8fb4-f2774b112993" providerId="ADAL" clId="{66A7514A-042D-4D4B-BA99-F18BE89AFB5A}" dt="2023-11-01T07:08:36.883" v="178" actId="478"/>
          <ac:grpSpMkLst>
            <pc:docMk/>
            <pc:sldMk cId="198681170" sldId="2076137840"/>
            <ac:grpSpMk id="50" creationId="{90F2E7E1-D025-9D80-C2AB-688BC630B8F9}"/>
          </ac:grpSpMkLst>
        </pc:grpChg>
        <pc:grpChg chg="add mod">
          <ac:chgData name="Eda Guldogan (Dogus Teknoloji)" userId="67b41999-ac24-4cda-8fb4-f2774b112993" providerId="ADAL" clId="{66A7514A-042D-4D4B-BA99-F18BE89AFB5A}" dt="2023-11-01T07:18:47.410" v="295" actId="571"/>
          <ac:grpSpMkLst>
            <pc:docMk/>
            <pc:sldMk cId="198681170" sldId="2076137840"/>
            <ac:grpSpMk id="59" creationId="{1AD13152-E3A9-A68E-E259-B7A64B200E91}"/>
          </ac:grpSpMkLst>
        </pc:grpChg>
        <pc:picChg chg="del">
          <ac:chgData name="Eda Guldogan (Dogus Teknoloji)" userId="67b41999-ac24-4cda-8fb4-f2774b112993" providerId="ADAL" clId="{66A7514A-042D-4D4B-BA99-F18BE89AFB5A}" dt="2023-11-01T07:00:02.634" v="88" actId="478"/>
          <ac:picMkLst>
            <pc:docMk/>
            <pc:sldMk cId="198681170" sldId="2076137840"/>
            <ac:picMk id="5" creationId="{A94B61FD-DE03-486E-16FD-DA31F8BD5A8E}"/>
          </ac:picMkLst>
        </pc:picChg>
        <pc:picChg chg="del mod">
          <ac:chgData name="Eda Guldogan (Dogus Teknoloji)" userId="67b41999-ac24-4cda-8fb4-f2774b112993" providerId="ADAL" clId="{66A7514A-042D-4D4B-BA99-F18BE89AFB5A}" dt="2023-11-01T07:08:52.703" v="183" actId="478"/>
          <ac:picMkLst>
            <pc:docMk/>
            <pc:sldMk cId="198681170" sldId="2076137840"/>
            <ac:picMk id="6" creationId="{83971831-3772-EA8C-8153-6FA660F49759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7" creationId="{BB6B0318-F46D-51D0-6FE4-FC60881F059C}"/>
          </ac:picMkLst>
        </pc:picChg>
        <pc:picChg chg="add del 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8" creationId="{ECC8CFDA-B05F-3315-CF79-D275A84AD04F}"/>
          </ac:picMkLst>
        </pc:picChg>
        <pc:picChg chg="add mod">
          <ac:chgData name="Eda Guldogan (Dogus Teknoloji)" userId="67b41999-ac24-4cda-8fb4-f2774b112993" providerId="ADAL" clId="{66A7514A-042D-4D4B-BA99-F18BE89AFB5A}" dt="2023-11-01T07:11:47.498" v="213"/>
          <ac:picMkLst>
            <pc:docMk/>
            <pc:sldMk cId="198681170" sldId="2076137840"/>
            <ac:picMk id="9" creationId="{A5FA768C-1170-06EA-465F-55ED1F679D26}"/>
          </ac:picMkLst>
        </pc:picChg>
        <pc:picChg chg="del mod">
          <ac:chgData name="Eda Guldogan (Dogus Teknoloji)" userId="67b41999-ac24-4cda-8fb4-f2774b112993" providerId="ADAL" clId="{66A7514A-042D-4D4B-BA99-F18BE89AFB5A}" dt="2023-11-01T07:10:01.284" v="196" actId="478"/>
          <ac:picMkLst>
            <pc:docMk/>
            <pc:sldMk cId="198681170" sldId="2076137840"/>
            <ac:picMk id="12" creationId="{AF3B4860-B7E5-8CF6-8A45-428181C98903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14" creationId="{70276AE5-BFB6-3D34-2C60-42A0224D62DD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15" creationId="{53FEB362-67EE-942F-CD38-06C1D32BC452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16" creationId="{4C3AB93A-9B12-0A46-45C3-D144DF65B84B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17" creationId="{D1F91ACB-42C4-DA6D-AE34-D97128410D47}"/>
          </ac:picMkLst>
        </pc:picChg>
        <pc:picChg chg="mod">
          <ac:chgData name="Eda Guldogan (Dogus Teknoloji)" userId="67b41999-ac24-4cda-8fb4-f2774b112993" providerId="ADAL" clId="{66A7514A-042D-4D4B-BA99-F18BE89AFB5A}" dt="2023-11-01T07:08:36.883" v="178" actId="478"/>
          <ac:picMkLst>
            <pc:docMk/>
            <pc:sldMk cId="198681170" sldId="2076137840"/>
            <ac:picMk id="23" creationId="{FAB030D1-CD34-6B87-25FB-B294B5A0CEAC}"/>
          </ac:picMkLst>
        </pc:picChg>
        <pc:picChg chg="add mod">
          <ac:chgData name="Eda Guldogan (Dogus Teknoloji)" userId="67b41999-ac24-4cda-8fb4-f2774b112993" providerId="ADAL" clId="{66A7514A-042D-4D4B-BA99-F18BE89AFB5A}" dt="2023-11-01T06:58:47.829" v="84" actId="1076"/>
          <ac:picMkLst>
            <pc:docMk/>
            <pc:sldMk cId="198681170" sldId="2076137840"/>
            <ac:picMk id="27" creationId="{CB9D3222-D3F2-F053-6391-A97F1FDF7205}"/>
          </ac:picMkLst>
        </pc:picChg>
        <pc:picChg chg="add del mod">
          <ac:chgData name="Eda Guldogan (Dogus Teknoloji)" userId="67b41999-ac24-4cda-8fb4-f2774b112993" providerId="ADAL" clId="{66A7514A-042D-4D4B-BA99-F18BE89AFB5A}" dt="2023-11-01T06:58:59.956" v="86" actId="478"/>
          <ac:picMkLst>
            <pc:docMk/>
            <pc:sldMk cId="198681170" sldId="2076137840"/>
            <ac:picMk id="32" creationId="{555840D7-E35C-7BF3-761A-0DD525452688}"/>
          </ac:picMkLst>
        </pc:picChg>
        <pc:picChg chg="add mod">
          <ac:chgData name="Eda Guldogan (Dogus Teknoloji)" userId="67b41999-ac24-4cda-8fb4-f2774b112993" providerId="ADAL" clId="{66A7514A-042D-4D4B-BA99-F18BE89AFB5A}" dt="2023-11-01T07:00:07.102" v="89" actId="1076"/>
          <ac:picMkLst>
            <pc:docMk/>
            <pc:sldMk cId="198681170" sldId="2076137840"/>
            <ac:picMk id="44" creationId="{E41190B1-339C-507F-0280-9309BC78421E}"/>
          </ac:picMkLst>
        </pc:picChg>
        <pc:picChg chg="ord">
          <ac:chgData name="Eda Guldogan (Dogus Teknoloji)" userId="67b41999-ac24-4cda-8fb4-f2774b112993" providerId="ADAL" clId="{66A7514A-042D-4D4B-BA99-F18BE89AFB5A}" dt="2023-11-01T06:58:13.149" v="79" actId="166"/>
          <ac:picMkLst>
            <pc:docMk/>
            <pc:sldMk cId="198681170" sldId="2076137840"/>
            <ac:picMk id="51" creationId="{04914143-D34E-3299-0ACB-459B83FF27AF}"/>
          </ac:picMkLst>
        </pc:picChg>
        <pc:picChg chg="add del mod">
          <ac:chgData name="Eda Guldogan (Dogus Teknoloji)" userId="67b41999-ac24-4cda-8fb4-f2774b112993" providerId="ADAL" clId="{66A7514A-042D-4D4B-BA99-F18BE89AFB5A}" dt="2023-11-01T07:09:45.936" v="194" actId="1076"/>
          <ac:picMkLst>
            <pc:docMk/>
            <pc:sldMk cId="198681170" sldId="2076137840"/>
            <ac:picMk id="53" creationId="{71287F9D-D994-90EC-3669-DDA2332ECE36}"/>
          </ac:picMkLst>
        </pc:picChg>
        <pc:picChg chg="add del mod">
          <ac:chgData name="Eda Guldogan (Dogus Teknoloji)" userId="67b41999-ac24-4cda-8fb4-f2774b112993" providerId="ADAL" clId="{66A7514A-042D-4D4B-BA99-F18BE89AFB5A}" dt="2023-11-01T07:06:57.718" v="144"/>
          <ac:picMkLst>
            <pc:docMk/>
            <pc:sldMk cId="198681170" sldId="2076137840"/>
            <ac:picMk id="54" creationId="{331713BC-6477-FCFE-995A-3B965D4B406B}"/>
          </ac:picMkLst>
        </pc:picChg>
        <pc:picChg chg="add mod">
          <ac:chgData name="Eda Guldogan (Dogus Teknoloji)" userId="67b41999-ac24-4cda-8fb4-f2774b112993" providerId="ADAL" clId="{66A7514A-042D-4D4B-BA99-F18BE89AFB5A}" dt="2023-11-01T07:11:07.887" v="211"/>
          <ac:picMkLst>
            <pc:docMk/>
            <pc:sldMk cId="198681170" sldId="2076137840"/>
            <ac:picMk id="56" creationId="{B4889921-1068-C57E-ADC4-18645E11ECA7}"/>
          </ac:picMkLst>
        </pc:picChg>
        <pc:picChg chg="add mod">
          <ac:chgData name="Eda Guldogan (Dogus Teknoloji)" userId="67b41999-ac24-4cda-8fb4-f2774b112993" providerId="ADAL" clId="{66A7514A-042D-4D4B-BA99-F18BE89AFB5A}" dt="2023-11-01T07:10:40.943" v="209" actId="1076"/>
          <ac:picMkLst>
            <pc:docMk/>
            <pc:sldMk cId="198681170" sldId="2076137840"/>
            <ac:picMk id="58" creationId="{D9CAA13E-2A94-9F8C-244F-4142E3350905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0" creationId="{E495771D-3649-217F-1C33-5A8C34CB46F6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1" creationId="{AD7E01A4-131D-E4DE-3CD8-5EDCA7A23D5A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2" creationId="{C761980C-B03C-E9BA-C6EC-CB99BD513AC9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3" creationId="{DA4B053C-B8D1-05B7-94F3-0761D5AD51F8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4" creationId="{77388204-0C12-46FC-9FF9-E911DD0A7BDC}"/>
          </ac:picMkLst>
        </pc:picChg>
        <pc:picChg chg="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65" creationId="{339C6557-F486-EE8F-3A74-CD3AA92E563A}"/>
          </ac:picMkLst>
        </pc:picChg>
        <pc:picChg chg="add 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75" creationId="{4C9CFDDD-AD12-C840-2755-3F9A909CB387}"/>
          </ac:picMkLst>
        </pc:picChg>
        <pc:picChg chg="add 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76" creationId="{886A909A-2C07-5D6D-A835-7D5710D968CF}"/>
          </ac:picMkLst>
        </pc:picChg>
        <pc:picChg chg="add mod">
          <ac:chgData name="Eda Guldogan (Dogus Teknoloji)" userId="67b41999-ac24-4cda-8fb4-f2774b112993" providerId="ADAL" clId="{66A7514A-042D-4D4B-BA99-F18BE89AFB5A}" dt="2023-11-01T07:18:47.410" v="295" actId="571"/>
          <ac:picMkLst>
            <pc:docMk/>
            <pc:sldMk cId="198681170" sldId="2076137840"/>
            <ac:picMk id="77" creationId="{32E63FC5-FB2F-9256-8DAE-A12FC55B28EC}"/>
          </ac:picMkLst>
        </pc:picChg>
        <pc:cxnChg chg="ord">
          <ac:chgData name="Eda Guldogan (Dogus Teknoloji)" userId="67b41999-ac24-4cda-8fb4-f2774b112993" providerId="ADAL" clId="{66A7514A-042D-4D4B-BA99-F18BE89AFB5A}" dt="2023-11-01T06:58:13.149" v="79" actId="166"/>
          <ac:cxnSpMkLst>
            <pc:docMk/>
            <pc:sldMk cId="198681170" sldId="2076137840"/>
            <ac:cxnSpMk id="2" creationId="{607A17B9-C2B8-6F14-AD83-BBBFC4D6020D}"/>
          </ac:cxnSpMkLst>
        </pc:cxnChg>
        <pc:cxnChg chg="ord">
          <ac:chgData name="Eda Guldogan (Dogus Teknoloji)" userId="67b41999-ac24-4cda-8fb4-f2774b112993" providerId="ADAL" clId="{66A7514A-042D-4D4B-BA99-F18BE89AFB5A}" dt="2023-11-01T06:58:13.149" v="79" actId="166"/>
          <ac:cxnSpMkLst>
            <pc:docMk/>
            <pc:sldMk cId="198681170" sldId="2076137840"/>
            <ac:cxnSpMk id="10" creationId="{28417C9D-DADD-BB12-C873-9C72985F2A36}"/>
          </ac:cxnSpMkLst>
        </pc:cxnChg>
        <pc:cxnChg chg="ord">
          <ac:chgData name="Eda Guldogan (Dogus Teknoloji)" userId="67b41999-ac24-4cda-8fb4-f2774b112993" providerId="ADAL" clId="{66A7514A-042D-4D4B-BA99-F18BE89AFB5A}" dt="2023-11-01T06:58:13.149" v="79" actId="166"/>
          <ac:cxnSpMkLst>
            <pc:docMk/>
            <pc:sldMk cId="198681170" sldId="2076137840"/>
            <ac:cxnSpMk id="11" creationId="{CD5F0604-DBDA-A95A-96C6-40F7029B9833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25" creationId="{3D46383A-6677-5935-7390-1CFFEC62184E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28" creationId="{478A236B-EB74-F8BB-BE4D-5858B87335DE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30" creationId="{7C310E9A-DFF4-9C0F-1E72-7E255BDE6282}"/>
          </ac:cxnSpMkLst>
        </pc:cxnChg>
        <pc:cxnChg chg="ord">
          <ac:chgData name="Eda Guldogan (Dogus Teknoloji)" userId="67b41999-ac24-4cda-8fb4-f2774b112993" providerId="ADAL" clId="{66A7514A-042D-4D4B-BA99-F18BE89AFB5A}" dt="2023-11-01T06:58:13.149" v="79" actId="166"/>
          <ac:cxnSpMkLst>
            <pc:docMk/>
            <pc:sldMk cId="198681170" sldId="2076137840"/>
            <ac:cxnSpMk id="34" creationId="{671BBEBF-C3A0-E302-1488-CCAE7AF4EE4F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38" creationId="{C20BA732-2821-C3F9-E4E4-7DF9A4E85771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43" creationId="{3E9A1827-0563-EA2B-F0C4-3F42DF03128B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46" creationId="{E6003E55-FA68-B619-EF7F-4731BC1E3B65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47" creationId="{951E3C03-0FF2-D0C5-10AB-D4EDF0076F37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48" creationId="{93F7587D-EF3C-88DD-3ECD-025B17E73812}"/>
          </ac:cxnSpMkLst>
        </pc:cxnChg>
        <pc:cxnChg chg="mod">
          <ac:chgData name="Eda Guldogan (Dogus Teknoloji)" userId="67b41999-ac24-4cda-8fb4-f2774b112993" providerId="ADAL" clId="{66A7514A-042D-4D4B-BA99-F18BE89AFB5A}" dt="2023-11-01T07:08:36.883" v="178" actId="478"/>
          <ac:cxnSpMkLst>
            <pc:docMk/>
            <pc:sldMk cId="198681170" sldId="2076137840"/>
            <ac:cxnSpMk id="49" creationId="{2683AFDD-23A6-7AF8-89E4-092C5DCB3C7A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66" creationId="{583C7BF2-92D0-1289-176D-580731F3CCD4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67" creationId="{37026A61-474A-6F1D-61BE-95A1939C2B3C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68" creationId="{DF7FE4C9-BB75-A73C-06AC-319BD2CC3CD5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69" creationId="{39BCEC5E-F81D-133F-CC94-58F4A432F1A0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70" creationId="{A49467E0-C83F-3289-A20D-946CBAFB4DE9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71" creationId="{022BBA09-52CF-10B6-2506-58B10D0E367E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72" creationId="{861E2C26-9860-952E-CDF3-A59EC3A9C993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73" creationId="{580FE193-9A9A-A8CA-032D-A9B3B7136FD9}"/>
          </ac:cxnSpMkLst>
        </pc:cxnChg>
        <pc:cxnChg chg="mod">
          <ac:chgData name="Eda Guldogan (Dogus Teknoloji)" userId="67b41999-ac24-4cda-8fb4-f2774b112993" providerId="ADAL" clId="{66A7514A-042D-4D4B-BA99-F18BE89AFB5A}" dt="2023-11-01T07:18:47.410" v="295" actId="571"/>
          <ac:cxnSpMkLst>
            <pc:docMk/>
            <pc:sldMk cId="198681170" sldId="2076137840"/>
            <ac:cxnSpMk id="74" creationId="{AB5B24D9-E4AD-48BE-4115-D66E10BBFF21}"/>
          </ac:cxnSpMkLst>
        </pc:cxnChg>
      </pc:sldChg>
      <pc:sldChg chg="addSp delSp modSp mod">
        <pc:chgData name="Eda Guldogan (Dogus Teknoloji)" userId="67b41999-ac24-4cda-8fb4-f2774b112993" providerId="ADAL" clId="{66A7514A-042D-4D4B-BA99-F18BE89AFB5A}" dt="2023-11-01T07:59:45.637" v="949" actId="1076"/>
        <pc:sldMkLst>
          <pc:docMk/>
          <pc:sldMk cId="3252761006" sldId="2076137846"/>
        </pc:sldMkLst>
        <pc:picChg chg="add mod">
          <ac:chgData name="Eda Guldogan (Dogus Teknoloji)" userId="67b41999-ac24-4cda-8fb4-f2774b112993" providerId="ADAL" clId="{66A7514A-042D-4D4B-BA99-F18BE89AFB5A}" dt="2023-11-01T07:59:45.637" v="949" actId="1076"/>
          <ac:picMkLst>
            <pc:docMk/>
            <pc:sldMk cId="3252761006" sldId="2076137846"/>
            <ac:picMk id="2" creationId="{F4D2555F-854B-CF80-707B-3D076F260D9E}"/>
          </ac:picMkLst>
        </pc:picChg>
        <pc:picChg chg="add mod">
          <ac:chgData name="Eda Guldogan (Dogus Teknoloji)" userId="67b41999-ac24-4cda-8fb4-f2774b112993" providerId="ADAL" clId="{66A7514A-042D-4D4B-BA99-F18BE89AFB5A}" dt="2023-11-01T07:59:45.637" v="949" actId="1076"/>
          <ac:picMkLst>
            <pc:docMk/>
            <pc:sldMk cId="3252761006" sldId="2076137846"/>
            <ac:picMk id="4" creationId="{72C8DBEF-A61E-2766-21A3-31BCC41A7D29}"/>
          </ac:picMkLst>
        </pc:picChg>
        <pc:picChg chg="del">
          <ac:chgData name="Eda Guldogan (Dogus Teknoloji)" userId="67b41999-ac24-4cda-8fb4-f2774b112993" providerId="ADAL" clId="{66A7514A-042D-4D4B-BA99-F18BE89AFB5A}" dt="2023-11-01T07:59:39.797" v="947" actId="478"/>
          <ac:picMkLst>
            <pc:docMk/>
            <pc:sldMk cId="3252761006" sldId="2076137846"/>
            <ac:picMk id="11" creationId="{4B7BD6C6-A8B9-7E8F-6618-1EDF19E35930}"/>
          </ac:picMkLst>
        </pc:picChg>
      </pc:sldChg>
      <pc:sldChg chg="new del">
        <pc:chgData name="Eda Guldogan (Dogus Teknoloji)" userId="67b41999-ac24-4cda-8fb4-f2774b112993" providerId="ADAL" clId="{66A7514A-042D-4D4B-BA99-F18BE89AFB5A}" dt="2023-11-01T07:58:28.926" v="934" actId="47"/>
        <pc:sldMkLst>
          <pc:docMk/>
          <pc:sldMk cId="3085330558" sldId="2076137847"/>
        </pc:sldMkLst>
      </pc:sldChg>
      <pc:sldChg chg="addSp modSp new del mod">
        <pc:chgData name="Eda Guldogan (Dogus Teknoloji)" userId="67b41999-ac24-4cda-8fb4-f2774b112993" providerId="ADAL" clId="{66A7514A-042D-4D4B-BA99-F18BE89AFB5A}" dt="2023-11-01T07:17:56.119" v="285" actId="47"/>
        <pc:sldMkLst>
          <pc:docMk/>
          <pc:sldMk cId="3825723505" sldId="2076137847"/>
        </pc:sldMkLst>
        <pc:spChg chg="add mod">
          <ac:chgData name="Eda Guldogan (Dogus Teknoloji)" userId="67b41999-ac24-4cda-8fb4-f2774b112993" providerId="ADAL" clId="{66A7514A-042D-4D4B-BA99-F18BE89AFB5A}" dt="2023-11-01T07:17:39.258" v="284" actId="14100"/>
          <ac:spMkLst>
            <pc:docMk/>
            <pc:sldMk cId="3825723505" sldId="2076137847"/>
            <ac:spMk id="4" creationId="{8CE10755-FCF1-CA3A-B9D0-5589D9FC1BEB}"/>
          </ac:spMkLst>
        </pc:spChg>
      </pc:sldChg>
      <pc:sldMasterChg chg="modSldLayout">
        <pc:chgData name="Eda Guldogan (Dogus Teknoloji)" userId="67b41999-ac24-4cda-8fb4-f2774b112993" providerId="ADAL" clId="{66A7514A-042D-4D4B-BA99-F18BE89AFB5A}" dt="2023-11-01T06:53:50.097" v="56"/>
        <pc:sldMasterMkLst>
          <pc:docMk/>
          <pc:sldMasterMk cId="2460954070" sldId="2147483660"/>
        </pc:sldMasterMkLst>
        <pc:sldLayoutChg chg="delSp">
          <pc:chgData name="Eda Guldogan (Dogus Teknoloji)" userId="67b41999-ac24-4cda-8fb4-f2774b112993" providerId="ADAL" clId="{66A7514A-042D-4D4B-BA99-F18BE89AFB5A}" dt="2023-11-01T06:53:50.097" v="56"/>
          <pc:sldLayoutMkLst>
            <pc:docMk/>
            <pc:sldMasterMk cId="2460954070" sldId="2147483660"/>
            <pc:sldLayoutMk cId="2728499294" sldId="2147483686"/>
          </pc:sldLayoutMkLst>
          <pc:spChg chg="del">
            <ac:chgData name="Eda Guldogan (Dogus Teknoloji)" userId="67b41999-ac24-4cda-8fb4-f2774b112993" providerId="ADAL" clId="{66A7514A-042D-4D4B-BA99-F18BE89AFB5A}" dt="2023-11-01T06:53:50.097" v="56"/>
            <ac:spMkLst>
              <pc:docMk/>
              <pc:sldMasterMk cId="2460954070" sldId="2147483660"/>
              <pc:sldLayoutMk cId="2728499294" sldId="2147483686"/>
              <ac:spMk id="140" creationId="{00000000-0000-0000-0000-000000000000}"/>
            </ac:spMkLst>
          </pc:spChg>
          <pc:spChg chg="del">
            <ac:chgData name="Eda Guldogan (Dogus Teknoloji)" userId="67b41999-ac24-4cda-8fb4-f2774b112993" providerId="ADAL" clId="{66A7514A-042D-4D4B-BA99-F18BE89AFB5A}" dt="2023-11-01T06:53:50.097" v="56"/>
            <ac:spMkLst>
              <pc:docMk/>
              <pc:sldMasterMk cId="2460954070" sldId="2147483660"/>
              <pc:sldLayoutMk cId="2728499294" sldId="2147483686"/>
              <ac:spMk id="141" creationId="{00000000-0000-0000-0000-000000000000}"/>
            </ac:spMkLst>
          </pc:spChg>
        </pc:sldLayoutChg>
      </pc:sldMasterChg>
      <pc:sldMasterChg chg="addSp">
        <pc:chgData name="Eda Guldogan (Dogus Teknoloji)" userId="67b41999-ac24-4cda-8fb4-f2774b112993" providerId="ADAL" clId="{66A7514A-042D-4D4B-BA99-F18BE89AFB5A}" dt="2023-11-01T06:53:52.437" v="57"/>
        <pc:sldMasterMkLst>
          <pc:docMk/>
          <pc:sldMasterMk cId="3018408447" sldId="2147483687"/>
        </pc:sldMasterMkLst>
        <pc:spChg chg="add">
          <ac:chgData name="Eda Guldogan (Dogus Teknoloji)" userId="67b41999-ac24-4cda-8fb4-f2774b112993" providerId="ADAL" clId="{66A7514A-042D-4D4B-BA99-F18BE89AFB5A}" dt="2023-11-01T06:53:52.437" v="57"/>
          <ac:spMkLst>
            <pc:docMk/>
            <pc:sldMasterMk cId="3018408447" sldId="2147483687"/>
            <ac:spMk id="7" creationId="{711A8C16-2498-63D1-898C-130642FF692D}"/>
          </ac:spMkLst>
        </pc:spChg>
      </pc:sldMasterChg>
      <pc:sldMasterChg chg="addSp">
        <pc:chgData name="Eda Guldogan (Dogus Teknoloji)" userId="67b41999-ac24-4cda-8fb4-f2774b112993" providerId="ADAL" clId="{66A7514A-042D-4D4B-BA99-F18BE89AFB5A}" dt="2023-11-01T06:54:19.734" v="58"/>
        <pc:sldMasterMkLst>
          <pc:docMk/>
          <pc:sldMasterMk cId="1913741075" sldId="2147483701"/>
        </pc:sldMasterMkLst>
        <pc:spChg chg="add">
          <ac:chgData name="Eda Guldogan (Dogus Teknoloji)" userId="67b41999-ac24-4cda-8fb4-f2774b112993" providerId="ADAL" clId="{66A7514A-042D-4D4B-BA99-F18BE89AFB5A}" dt="2023-11-01T06:54:19.734" v="58"/>
          <ac:spMkLst>
            <pc:docMk/>
            <pc:sldMasterMk cId="1913741075" sldId="2147483701"/>
            <ac:spMk id="8" creationId="{EC7948B8-209A-FAAA-B41A-1DE0D6C253E6}"/>
          </ac:spMkLst>
        </pc:spChg>
      </pc:sldMasterChg>
    </pc:docChg>
  </pc:docChgLst>
  <pc:docChgLst>
    <pc:chgData name="Eda Guldogan (Dogus Teknoloji)" userId="S::eda.guldogan@d-teknoloji.com.tr::67b41999-ac24-4cda-8fb4-f2774b112993" providerId="AD" clId="Web-{41FAF877-5C51-4CDA-7D27-A8A30D7006FF}"/>
    <pc:docChg chg="addSld delSld modSld sldOrd addMainMaster modMainMaster">
      <pc:chgData name="Eda Guldogan (Dogus Teknoloji)" userId="S::eda.guldogan@d-teknoloji.com.tr::67b41999-ac24-4cda-8fb4-f2774b112993" providerId="AD" clId="Web-{41FAF877-5C51-4CDA-7D27-A8A30D7006FF}" dt="2023-06-07T09:34:32.703" v="30"/>
      <pc:docMkLst>
        <pc:docMk/>
      </pc:docMkLst>
      <pc:sldChg chg="mod ord modShow">
        <pc:chgData name="Eda Guldogan (Dogus Teknoloji)" userId="S::eda.guldogan@d-teknoloji.com.tr::67b41999-ac24-4cda-8fb4-f2774b112993" providerId="AD" clId="Web-{41FAF877-5C51-4CDA-7D27-A8A30D7006FF}" dt="2023-06-07T09:28:11.161" v="27"/>
        <pc:sldMkLst>
          <pc:docMk/>
          <pc:sldMk cId="672558660" sldId="2076137822"/>
        </pc:sldMkLst>
      </pc:sldChg>
      <pc:sldChg chg="add del">
        <pc:chgData name="Eda Guldogan (Dogus Teknoloji)" userId="S::eda.guldogan@d-teknoloji.com.tr::67b41999-ac24-4cda-8fb4-f2774b112993" providerId="AD" clId="Web-{41FAF877-5C51-4CDA-7D27-A8A30D7006FF}" dt="2023-06-07T09:22:21.949" v="4"/>
        <pc:sldMkLst>
          <pc:docMk/>
          <pc:sldMk cId="2280478384" sldId="2076137836"/>
        </pc:sldMkLst>
      </pc:sldChg>
      <pc:sldChg chg="modSp add ord">
        <pc:chgData name="Eda Guldogan (Dogus Teknoloji)" userId="S::eda.guldogan@d-teknoloji.com.tr::67b41999-ac24-4cda-8fb4-f2774b112993" providerId="AD" clId="Web-{41FAF877-5C51-4CDA-7D27-A8A30D7006FF}" dt="2023-06-07T09:26:15.346" v="17" actId="20577"/>
        <pc:sldMkLst>
          <pc:docMk/>
          <pc:sldMk cId="431428469" sldId="2076137837"/>
        </pc:sldMkLst>
        <pc:spChg chg="mod">
          <ac:chgData name="Eda Guldogan (Dogus Teknoloji)" userId="S::eda.guldogan@d-teknoloji.com.tr::67b41999-ac24-4cda-8fb4-f2774b112993" providerId="AD" clId="Web-{41FAF877-5C51-4CDA-7D27-A8A30D7006FF}" dt="2023-06-07T09:26:09.471" v="9" actId="20577"/>
          <ac:spMkLst>
            <pc:docMk/>
            <pc:sldMk cId="431428469" sldId="2076137837"/>
            <ac:spMk id="92" creationId="{F5B55A44-8DF0-4660-8F34-374F1BC016B7}"/>
          </ac:spMkLst>
        </pc:spChg>
        <pc:spChg chg="mod">
          <ac:chgData name="Eda Guldogan (Dogus Teknoloji)" userId="S::eda.guldogan@d-teknoloji.com.tr::67b41999-ac24-4cda-8fb4-f2774b112993" providerId="AD" clId="Web-{41FAF877-5C51-4CDA-7D27-A8A30D7006FF}" dt="2023-06-07T09:26:15.346" v="17" actId="20577"/>
          <ac:spMkLst>
            <pc:docMk/>
            <pc:sldMk cId="431428469" sldId="2076137837"/>
            <ac:spMk id="96" creationId="{3E774251-CCA9-00E5-D187-3818E75EE835}"/>
          </ac:spMkLst>
        </pc:spChg>
      </pc:sldChg>
      <pc:sldChg chg="addSp delSp modSp add">
        <pc:chgData name="Eda Guldogan (Dogus Teknoloji)" userId="S::eda.guldogan@d-teknoloji.com.tr::67b41999-ac24-4cda-8fb4-f2774b112993" providerId="AD" clId="Web-{41FAF877-5C51-4CDA-7D27-A8A30D7006FF}" dt="2023-06-07T09:26:33.534" v="19" actId="20577"/>
        <pc:sldMkLst>
          <pc:docMk/>
          <pc:sldMk cId="2935033482" sldId="2076137838"/>
        </pc:sldMkLst>
        <pc:spChg chg="add del mod">
          <ac:chgData name="Eda Guldogan (Dogus Teknoloji)" userId="S::eda.guldogan@d-teknoloji.com.tr::67b41999-ac24-4cda-8fb4-f2774b112993" providerId="AD" clId="Web-{41FAF877-5C51-4CDA-7D27-A8A30D7006FF}" dt="2023-06-07T09:26:33.534" v="19" actId="20577"/>
          <ac:spMkLst>
            <pc:docMk/>
            <pc:sldMk cId="2935033482" sldId="2076137838"/>
            <ac:spMk id="3" creationId="{8275BA72-01E4-E43C-A1F9-8DEDF730B9C1}"/>
          </ac:spMkLst>
        </pc:spChg>
      </pc:sldChg>
      <pc:sldChg chg="add">
        <pc:chgData name="Eda Guldogan (Dogus Teknoloji)" userId="S::eda.guldogan@d-teknoloji.com.tr::67b41999-ac24-4cda-8fb4-f2774b112993" providerId="AD" clId="Web-{41FAF877-5C51-4CDA-7D27-A8A30D7006FF}" dt="2023-06-07T09:22:14.386" v="3"/>
        <pc:sldMkLst>
          <pc:docMk/>
          <pc:sldMk cId="236717666" sldId="2076137839"/>
        </pc:sldMkLst>
      </pc:sldChg>
      <pc:sldChg chg="add">
        <pc:chgData name="Eda Guldogan (Dogus Teknoloji)" userId="S::eda.guldogan@d-teknoloji.com.tr::67b41999-ac24-4cda-8fb4-f2774b112993" providerId="AD" clId="Web-{41FAF877-5C51-4CDA-7D27-A8A30D7006FF}" dt="2023-06-07T09:26:36.331" v="20"/>
        <pc:sldMkLst>
          <pc:docMk/>
          <pc:sldMk cId="198681170" sldId="2076137840"/>
        </pc:sldMkLst>
      </pc:sldChg>
      <pc:sldChg chg="add">
        <pc:chgData name="Eda Guldogan (Dogus Teknoloji)" userId="S::eda.guldogan@d-teknoloji.com.tr::67b41999-ac24-4cda-8fb4-f2774b112993" providerId="AD" clId="Web-{41FAF877-5C51-4CDA-7D27-A8A30D7006FF}" dt="2023-06-07T09:26:50.316" v="21"/>
        <pc:sldMkLst>
          <pc:docMk/>
          <pc:sldMk cId="3580040331" sldId="2076137841"/>
        </pc:sldMkLst>
      </pc:sldChg>
      <pc:sldChg chg="add">
        <pc:chgData name="Eda Guldogan (Dogus Teknoloji)" userId="S::eda.guldogan@d-teknoloji.com.tr::67b41999-ac24-4cda-8fb4-f2774b112993" providerId="AD" clId="Web-{41FAF877-5C51-4CDA-7D27-A8A30D7006FF}" dt="2023-06-07T09:27:04.722" v="22"/>
        <pc:sldMkLst>
          <pc:docMk/>
          <pc:sldMk cId="3869935757" sldId="2076137842"/>
        </pc:sldMkLst>
      </pc:sldChg>
      <pc:sldChg chg="add">
        <pc:chgData name="Eda Guldogan (Dogus Teknoloji)" userId="S::eda.guldogan@d-teknoloji.com.tr::67b41999-ac24-4cda-8fb4-f2774b112993" providerId="AD" clId="Web-{41FAF877-5C51-4CDA-7D27-A8A30D7006FF}" dt="2023-06-07T09:27:13.629" v="23"/>
        <pc:sldMkLst>
          <pc:docMk/>
          <pc:sldMk cId="3775282748" sldId="2076137843"/>
        </pc:sldMkLst>
      </pc:sldChg>
      <pc:sldChg chg="new del">
        <pc:chgData name="Eda Guldogan (Dogus Teknoloji)" userId="S::eda.guldogan@d-teknoloji.com.tr::67b41999-ac24-4cda-8fb4-f2774b112993" providerId="AD" clId="Web-{41FAF877-5C51-4CDA-7D27-A8A30D7006FF}" dt="2023-06-07T09:34:32.703" v="30"/>
        <pc:sldMkLst>
          <pc:docMk/>
          <pc:sldMk cId="2080678395" sldId="2076137844"/>
        </pc:sldMkLst>
      </pc:sldChg>
      <pc:sldChg chg="add">
        <pc:chgData name="Eda Guldogan (Dogus Teknoloji)" userId="S::eda.guldogan@d-teknoloji.com.tr::67b41999-ac24-4cda-8fb4-f2774b112993" providerId="AD" clId="Web-{41FAF877-5C51-4CDA-7D27-A8A30D7006FF}" dt="2023-06-07T09:34:28.249" v="29"/>
        <pc:sldMkLst>
          <pc:docMk/>
          <pc:sldMk cId="1815557952" sldId="2076137845"/>
        </pc:sldMkLst>
      </pc:sldChg>
      <pc:sldMasterChg chg="add addSldLayout">
        <pc:chgData name="Eda Guldogan (Dogus Teknoloji)" userId="S::eda.guldogan@d-teknoloji.com.tr::67b41999-ac24-4cda-8fb4-f2774b112993" providerId="AD" clId="Web-{41FAF877-5C51-4CDA-7D27-A8A30D7006FF}" dt="2023-06-07T09:34:28.249" v="29"/>
        <pc:sldMasterMkLst>
          <pc:docMk/>
          <pc:sldMasterMk cId="3464731487" sldId="2147483648"/>
        </pc:sldMasterMkLst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1926946099" sldId="2147483649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2692959649" sldId="2147483650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24419711" sldId="2147483651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661468771" sldId="2147483652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3586520469" sldId="2147483653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866896252" sldId="2147483654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3108911655" sldId="2147483655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4104248612" sldId="2147483656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288187284" sldId="2147483657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893538589" sldId="2147483658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3464731487" sldId="2147483648"/>
            <pc:sldLayoutMk cId="2131522516" sldId="2147483659"/>
          </pc:sldLayoutMkLst>
        </pc:sldLayoutChg>
      </pc:sldMasterChg>
      <pc:sldMasterChg chg="add addSldLayout">
        <pc:chgData name="Eda Guldogan (Dogus Teknoloji)" userId="S::eda.guldogan@d-teknoloji.com.tr::67b41999-ac24-4cda-8fb4-f2774b112993" providerId="AD" clId="Web-{41FAF877-5C51-4CDA-7D27-A8A30D7006FF}" dt="2023-06-07T09:19:37.460" v="0"/>
        <pc:sldMasterMkLst>
          <pc:docMk/>
          <pc:sldMasterMk cId="2460954070" sldId="2147483660"/>
        </pc:sldMasterMkLst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3479445657" sldId="2147483671"/>
          </pc:sldLayoutMkLst>
        </pc:sldLayoutChg>
        <pc:sldLayoutChg chg="add">
          <pc:chgData name="Eda Guldogan (Dogus Teknoloji)" userId="S::eda.guldogan@d-teknoloji.com.tr::67b41999-ac24-4cda-8fb4-f2774b112993" providerId="AD" clId="Web-{41FAF877-5C51-4CDA-7D27-A8A30D7006FF}" dt="2023-06-07T09:19:37.460" v="0"/>
          <pc:sldLayoutMkLst>
            <pc:docMk/>
            <pc:sldMasterMk cId="2460954070" sldId="2147483660"/>
            <pc:sldLayoutMk cId="4061685463" sldId="2147483672"/>
          </pc:sldLayoutMkLst>
        </pc:sldLayoutChg>
      </pc:sldMasterChg>
      <pc:sldMasterChg chg="replId modSldLayout">
        <pc:chgData name="Eda Guldogan (Dogus Teknoloji)" userId="S::eda.guldogan@d-teknoloji.com.tr::67b41999-ac24-4cda-8fb4-f2774b112993" providerId="AD" clId="Web-{41FAF877-5C51-4CDA-7D27-A8A30D7006FF}" dt="2023-06-07T09:34:28.249" v="29"/>
        <pc:sldMasterMkLst>
          <pc:docMk/>
          <pc:sldMasterMk cId="2317633293" sldId="2147483673"/>
        </pc:sldMasterMkLst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3106812792" sldId="2147483674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468203552" sldId="2147483675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3900252759" sldId="2147483676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4160981341" sldId="2147483677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4288644603" sldId="2147483678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3904056614" sldId="2147483679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3406444339" sldId="2147483680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4012427524" sldId="2147483681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1735170376" sldId="2147483682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1342265227" sldId="2147483683"/>
          </pc:sldLayoutMkLst>
        </pc:sldLayoutChg>
        <pc:sldLayoutChg chg="replId">
          <pc:chgData name="Eda Guldogan (Dogus Teknoloji)" userId="S::eda.guldogan@d-teknoloji.com.tr::67b41999-ac24-4cda-8fb4-f2774b112993" providerId="AD" clId="Web-{41FAF877-5C51-4CDA-7D27-A8A30D7006FF}" dt="2023-06-07T09:34:28.249" v="29"/>
          <pc:sldLayoutMkLst>
            <pc:docMk/>
            <pc:sldMasterMk cId="2317633293" sldId="2147483673"/>
            <pc:sldLayoutMk cId="3895804339" sldId="2147483684"/>
          </pc:sldLayoutMkLst>
        </pc:sldLayoutChg>
      </pc:sldMasterChg>
    </pc:docChg>
  </pc:docChgLst>
  <pc:docChgLst>
    <pc:chgData name="Eda Guldogan (Dogus Teknoloji)" userId="S::eda.guldogan@d-teknoloji.com.tr::67b41999-ac24-4cda-8fb4-f2774b112993" providerId="AD" clId="Web-{21A0B345-B12D-4AC4-9913-8B34DA81DAB6}"/>
    <pc:docChg chg="delSld modSld">
      <pc:chgData name="Eda Guldogan (Dogus Teknoloji)" userId="S::eda.guldogan@d-teknoloji.com.tr::67b41999-ac24-4cda-8fb4-f2774b112993" providerId="AD" clId="Web-{21A0B345-B12D-4AC4-9913-8B34DA81DAB6}" dt="2023-09-12T08:50:05.260" v="12"/>
      <pc:docMkLst>
        <pc:docMk/>
      </pc:docMkLst>
      <pc:sldChg chg="addSp delSp">
        <pc:chgData name="Eda Guldogan (Dogus Teknoloji)" userId="S::eda.guldogan@d-teknoloji.com.tr::67b41999-ac24-4cda-8fb4-f2774b112993" providerId="AD" clId="Web-{21A0B345-B12D-4AC4-9913-8B34DA81DAB6}" dt="2023-09-12T08:48:24.586" v="5"/>
        <pc:sldMkLst>
          <pc:docMk/>
          <pc:sldMk cId="431428469" sldId="2076137837"/>
        </pc:sldMkLst>
        <pc:spChg chg="add del">
          <ac:chgData name="Eda Guldogan (Dogus Teknoloji)" userId="S::eda.guldogan@d-teknoloji.com.tr::67b41999-ac24-4cda-8fb4-f2774b112993" providerId="AD" clId="Web-{21A0B345-B12D-4AC4-9913-8B34DA81DAB6}" dt="2023-09-12T08:48:17.289" v="3"/>
          <ac:spMkLst>
            <pc:docMk/>
            <pc:sldMk cId="431428469" sldId="2076137837"/>
            <ac:spMk id="8" creationId="{C6540D6D-6315-19C6-8E60-49D056F15FE1}"/>
          </ac:spMkLst>
        </pc:spChg>
        <pc:spChg chg="add del">
          <ac:chgData name="Eda Guldogan (Dogus Teknoloji)" userId="S::eda.guldogan@d-teknoloji.com.tr::67b41999-ac24-4cda-8fb4-f2774b112993" providerId="AD" clId="Web-{21A0B345-B12D-4AC4-9913-8B34DA81DAB6}" dt="2023-09-12T08:48:24.586" v="5"/>
          <ac:spMkLst>
            <pc:docMk/>
            <pc:sldMk cId="431428469" sldId="2076137837"/>
            <ac:spMk id="10" creationId="{B529220E-36A6-D416-B31C-C8610AD1D9C5}"/>
          </ac:spMkLst>
        </pc:spChg>
        <pc:picChg chg="add del">
          <ac:chgData name="Eda Guldogan (Dogus Teknoloji)" userId="S::eda.guldogan@d-teknoloji.com.tr::67b41999-ac24-4cda-8fb4-f2774b112993" providerId="AD" clId="Web-{21A0B345-B12D-4AC4-9913-8B34DA81DAB6}" dt="2023-09-12T08:48:20.289" v="4"/>
          <ac:picMkLst>
            <pc:docMk/>
            <pc:sldMk cId="431428469" sldId="2076137837"/>
            <ac:picMk id="9" creationId="{690C3BA5-ED72-0CC9-DAAB-E2B474E6DB52}"/>
          </ac:picMkLst>
        </pc:picChg>
      </pc:sldChg>
      <pc:sldChg chg="delSp modSp">
        <pc:chgData name="Eda Guldogan (Dogus Teknoloji)" userId="S::eda.guldogan@d-teknoloji.com.tr::67b41999-ac24-4cda-8fb4-f2774b112993" providerId="AD" clId="Web-{21A0B345-B12D-4AC4-9913-8B34DA81DAB6}" dt="2023-09-12T08:49:17.681" v="10" actId="1076"/>
        <pc:sldMkLst>
          <pc:docMk/>
          <pc:sldMk cId="2935033482" sldId="2076137838"/>
        </pc:sldMkLst>
        <pc:spChg chg="mod">
          <ac:chgData name="Eda Guldogan (Dogus Teknoloji)" userId="S::eda.guldogan@d-teknoloji.com.tr::67b41999-ac24-4cda-8fb4-f2774b112993" providerId="AD" clId="Web-{21A0B345-B12D-4AC4-9913-8B34DA81DAB6}" dt="2023-09-12T08:49:11.259" v="9" actId="1076"/>
          <ac:spMkLst>
            <pc:docMk/>
            <pc:sldMk cId="2935033482" sldId="2076137838"/>
            <ac:spMk id="82" creationId="{D79D9C1A-A44F-AD26-E2D0-58968ECAA3CB}"/>
          </ac:spMkLst>
        </pc:spChg>
        <pc:spChg chg="mod">
          <ac:chgData name="Eda Guldogan (Dogus Teknoloji)" userId="S::eda.guldogan@d-teknoloji.com.tr::67b41999-ac24-4cda-8fb4-f2774b112993" providerId="AD" clId="Web-{21A0B345-B12D-4AC4-9913-8B34DA81DAB6}" dt="2023-09-12T08:49:17.681" v="10" actId="1076"/>
          <ac:spMkLst>
            <pc:docMk/>
            <pc:sldMk cId="2935033482" sldId="2076137838"/>
            <ac:spMk id="86" creationId="{2D43A326-A38D-189D-A354-E1411DD6EC96}"/>
          </ac:spMkLst>
        </pc:spChg>
        <pc:spChg chg="del">
          <ac:chgData name="Eda Guldogan (Dogus Teknoloji)" userId="S::eda.guldogan@d-teknoloji.com.tr::67b41999-ac24-4cda-8fb4-f2774b112993" providerId="AD" clId="Web-{21A0B345-B12D-4AC4-9913-8B34DA81DAB6}" dt="2023-09-12T08:48:45.446" v="7"/>
          <ac:spMkLst>
            <pc:docMk/>
            <pc:sldMk cId="2935033482" sldId="2076137838"/>
            <ac:spMk id="88" creationId="{2349A6B1-E17D-3821-8BE8-CAD55066B41F}"/>
          </ac:spMkLst>
        </pc:spChg>
        <pc:spChg chg="del">
          <ac:chgData name="Eda Guldogan (Dogus Teknoloji)" userId="S::eda.guldogan@d-teknoloji.com.tr::67b41999-ac24-4cda-8fb4-f2774b112993" providerId="AD" clId="Web-{21A0B345-B12D-4AC4-9913-8B34DA81DAB6}" dt="2023-09-12T08:48:43.039" v="6"/>
          <ac:spMkLst>
            <pc:docMk/>
            <pc:sldMk cId="2935033482" sldId="2076137838"/>
            <ac:spMk id="89" creationId="{38FD6957-29E0-8A70-4393-595EF6845E8B}"/>
          </ac:spMkLst>
        </pc:spChg>
        <pc:grpChg chg="del">
          <ac:chgData name="Eda Guldogan (Dogus Teknoloji)" userId="S::eda.guldogan@d-teknoloji.com.tr::67b41999-ac24-4cda-8fb4-f2774b112993" providerId="AD" clId="Web-{21A0B345-B12D-4AC4-9913-8B34DA81DAB6}" dt="2023-09-12T08:48:43.039" v="6"/>
          <ac:grpSpMkLst>
            <pc:docMk/>
            <pc:sldMk cId="2935033482" sldId="2076137838"/>
            <ac:grpSpMk id="87" creationId="{3D92D048-A012-AFE7-563F-812CF6279620}"/>
          </ac:grpSpMkLst>
        </pc:grpChg>
      </pc:sldChg>
      <pc:sldChg chg="del">
        <pc:chgData name="Eda Guldogan (Dogus Teknoloji)" userId="S::eda.guldogan@d-teknoloji.com.tr::67b41999-ac24-4cda-8fb4-f2774b112993" providerId="AD" clId="Web-{21A0B345-B12D-4AC4-9913-8B34DA81DAB6}" dt="2023-09-12T08:50:03.042" v="11"/>
        <pc:sldMkLst>
          <pc:docMk/>
          <pc:sldMk cId="3869935757" sldId="2076137842"/>
        </pc:sldMkLst>
      </pc:sldChg>
      <pc:sldChg chg="del">
        <pc:chgData name="Eda Guldogan (Dogus Teknoloji)" userId="S::eda.guldogan@d-teknoloji.com.tr::67b41999-ac24-4cda-8fb4-f2774b112993" providerId="AD" clId="Web-{21A0B345-B12D-4AC4-9913-8B34DA81DAB6}" dt="2023-09-12T08:50:05.260" v="12"/>
        <pc:sldMkLst>
          <pc:docMk/>
          <pc:sldMk cId="3775282748" sldId="2076137843"/>
        </pc:sldMkLst>
      </pc:sldChg>
    </pc:docChg>
  </pc:docChgLst>
  <pc:docChgLst>
    <pc:chgData name="Eda Guldogan (Dogus Teknoloji)" userId="S::eda.guldogan@d-teknoloji.com.tr::67b41999-ac24-4cda-8fb4-f2774b112993" providerId="AD" clId="Web-{FB53DD53-DEB1-4620-9E1B-CBE9324266C8}"/>
    <pc:docChg chg="delSld modSld">
      <pc:chgData name="Eda Guldogan (Dogus Teknoloji)" userId="S::eda.guldogan@d-teknoloji.com.tr::67b41999-ac24-4cda-8fb4-f2774b112993" providerId="AD" clId="Web-{FB53DD53-DEB1-4620-9E1B-CBE9324266C8}" dt="2023-10-31T18:48:06.062" v="105"/>
      <pc:docMkLst>
        <pc:docMk/>
      </pc:docMkLst>
      <pc:sldChg chg="modSp">
        <pc:chgData name="Eda Guldogan (Dogus Teknoloji)" userId="S::eda.guldogan@d-teknoloji.com.tr::67b41999-ac24-4cda-8fb4-f2774b112993" providerId="AD" clId="Web-{FB53DD53-DEB1-4620-9E1B-CBE9324266C8}" dt="2023-10-31T18:42:51.007" v="73" actId="20577"/>
        <pc:sldMkLst>
          <pc:docMk/>
          <pc:sldMk cId="0" sldId="2076137784"/>
        </pc:sldMkLst>
        <pc:spChg chg="mod">
          <ac:chgData name="Eda Guldogan (Dogus Teknoloji)" userId="S::eda.guldogan@d-teknoloji.com.tr::67b41999-ac24-4cda-8fb4-f2774b112993" providerId="AD" clId="Web-{FB53DD53-DEB1-4620-9E1B-CBE9324266C8}" dt="2023-10-31T18:42:51.007" v="73" actId="20577"/>
          <ac:spMkLst>
            <pc:docMk/>
            <pc:sldMk cId="0" sldId="2076137784"/>
            <ac:spMk id="20" creationId="{DCFFAFBC-F5B0-950C-952E-FB458DDC8D34}"/>
          </ac:spMkLst>
        </pc:spChg>
      </pc:sldChg>
      <pc:sldChg chg="addSp delSp">
        <pc:chgData name="Eda Guldogan (Dogus Teknoloji)" userId="S::eda.guldogan@d-teknoloji.com.tr::67b41999-ac24-4cda-8fb4-f2774b112993" providerId="AD" clId="Web-{FB53DD53-DEB1-4620-9E1B-CBE9324266C8}" dt="2023-10-31T18:46:02.340" v="77"/>
        <pc:sldMkLst>
          <pc:docMk/>
          <pc:sldMk cId="672558660" sldId="2076137822"/>
        </pc:sldMkLst>
        <pc:spChg chg="add">
          <ac:chgData name="Eda Guldogan (Dogus Teknoloji)" userId="S::eda.guldogan@d-teknoloji.com.tr::67b41999-ac24-4cda-8fb4-f2774b112993" providerId="AD" clId="Web-{FB53DD53-DEB1-4620-9E1B-CBE9324266C8}" dt="2023-10-31T18:46:02.340" v="77"/>
          <ac:spMkLst>
            <pc:docMk/>
            <pc:sldMk cId="672558660" sldId="2076137822"/>
            <ac:spMk id="5" creationId="{664AD8B1-2686-8F91-313D-B250834DBF80}"/>
          </ac:spMkLst>
        </pc:spChg>
        <pc:spChg chg="del">
          <ac:chgData name="Eda Guldogan (Dogus Teknoloji)" userId="S::eda.guldogan@d-teknoloji.com.tr::67b41999-ac24-4cda-8fb4-f2774b112993" providerId="AD" clId="Web-{FB53DD53-DEB1-4620-9E1B-CBE9324266C8}" dt="2023-10-31T18:46:01.949" v="76"/>
          <ac:spMkLst>
            <pc:docMk/>
            <pc:sldMk cId="672558660" sldId="2076137822"/>
            <ac:spMk id="49" creationId="{00000000-0000-0000-0000-000000000000}"/>
          </ac:spMkLst>
        </pc:spChg>
      </pc:sldChg>
      <pc:sldChg chg="del">
        <pc:chgData name="Eda Guldogan (Dogus Teknoloji)" userId="S::eda.guldogan@d-teknoloji.com.tr::67b41999-ac24-4cda-8fb4-f2774b112993" providerId="AD" clId="Web-{FB53DD53-DEB1-4620-9E1B-CBE9324266C8}" dt="2023-10-31T18:41:36.239" v="33"/>
        <pc:sldMkLst>
          <pc:docMk/>
          <pc:sldMk cId="943569116" sldId="2076137831"/>
        </pc:sldMkLst>
      </pc:sldChg>
      <pc:sldChg chg="addSp delSp modSp">
        <pc:chgData name="Eda Guldogan (Dogus Teknoloji)" userId="S::eda.guldogan@d-teknoloji.com.tr::67b41999-ac24-4cda-8fb4-f2774b112993" providerId="AD" clId="Web-{FB53DD53-DEB1-4620-9E1B-CBE9324266C8}" dt="2023-10-31T18:46:44.841" v="103" actId="20577"/>
        <pc:sldMkLst>
          <pc:docMk/>
          <pc:sldMk cId="3134001114" sldId="2076137833"/>
        </pc:sldMkLst>
        <pc:spChg chg="add">
          <ac:chgData name="Eda Guldogan (Dogus Teknoloji)" userId="S::eda.guldogan@d-teknoloji.com.tr::67b41999-ac24-4cda-8fb4-f2774b112993" providerId="AD" clId="Web-{FB53DD53-DEB1-4620-9E1B-CBE9324266C8}" dt="2023-10-31T18:46:08.293" v="79"/>
          <ac:spMkLst>
            <pc:docMk/>
            <pc:sldMk cId="3134001114" sldId="2076137833"/>
            <ac:spMk id="4" creationId="{D9195C37-64E3-8BED-053C-53CF4CA40F31}"/>
          </ac:spMkLst>
        </pc:spChg>
        <pc:spChg chg="add mod">
          <ac:chgData name="Eda Guldogan (Dogus Teknoloji)" userId="S::eda.guldogan@d-teknoloji.com.tr::67b41999-ac24-4cda-8fb4-f2774b112993" providerId="AD" clId="Web-{FB53DD53-DEB1-4620-9E1B-CBE9324266C8}" dt="2023-10-31T18:46:44.841" v="103" actId="20577"/>
          <ac:spMkLst>
            <pc:docMk/>
            <pc:sldMk cId="3134001114" sldId="2076137833"/>
            <ac:spMk id="5" creationId="{21C4805A-B7FC-0B45-C118-873EF854A622}"/>
          </ac:spMkLst>
        </pc:spChg>
        <pc:spChg chg="del">
          <ac:chgData name="Eda Guldogan (Dogus Teknoloji)" userId="S::eda.guldogan@d-teknoloji.com.tr::67b41999-ac24-4cda-8fb4-f2774b112993" providerId="AD" clId="Web-{FB53DD53-DEB1-4620-9E1B-CBE9324266C8}" dt="2023-10-31T18:46:07.653" v="78"/>
          <ac:spMkLst>
            <pc:docMk/>
            <pc:sldMk cId="3134001114" sldId="2076137833"/>
            <ac:spMk id="18" creationId="{DFFB3AE3-3873-538B-B64A-42B013879091}"/>
          </ac:spMkLst>
        </pc:spChg>
        <pc:picChg chg="mod">
          <ac:chgData name="Eda Guldogan (Dogus Teknoloji)" userId="S::eda.guldogan@d-teknoloji.com.tr::67b41999-ac24-4cda-8fb4-f2774b112993" providerId="AD" clId="Web-{FB53DD53-DEB1-4620-9E1B-CBE9324266C8}" dt="2023-10-31T18:41:39.489" v="34" actId="1076"/>
          <ac:picMkLst>
            <pc:docMk/>
            <pc:sldMk cId="3134001114" sldId="2076137833"/>
            <ac:picMk id="2" creationId="{E44C3EE3-D1E1-8F8D-21BF-715EFE53ABF5}"/>
          </ac:picMkLst>
        </pc:picChg>
      </pc:sldChg>
      <pc:sldChg chg="del">
        <pc:chgData name="Eda Guldogan (Dogus Teknoloji)" userId="S::eda.guldogan@d-teknoloji.com.tr::67b41999-ac24-4cda-8fb4-f2774b112993" providerId="AD" clId="Web-{FB53DD53-DEB1-4620-9E1B-CBE9324266C8}" dt="2023-10-31T18:48:04.187" v="104"/>
        <pc:sldMkLst>
          <pc:docMk/>
          <pc:sldMk cId="2657858411" sldId="2076137834"/>
        </pc:sldMkLst>
      </pc:sldChg>
      <pc:sldChg chg="del">
        <pc:chgData name="Eda Guldogan (Dogus Teknoloji)" userId="S::eda.guldogan@d-teknoloji.com.tr::67b41999-ac24-4cda-8fb4-f2774b112993" providerId="AD" clId="Web-{FB53DD53-DEB1-4620-9E1B-CBE9324266C8}" dt="2023-10-31T18:48:06.062" v="105"/>
        <pc:sldMkLst>
          <pc:docMk/>
          <pc:sldMk cId="2262696466" sldId="2076137835"/>
        </pc:sldMkLst>
      </pc:sldChg>
      <pc:sldChg chg="delSp modSp">
        <pc:chgData name="Eda Guldogan (Dogus Teknoloji)" userId="S::eda.guldogan@d-teknoloji.com.tr::67b41999-ac24-4cda-8fb4-f2774b112993" providerId="AD" clId="Web-{FB53DD53-DEB1-4620-9E1B-CBE9324266C8}" dt="2023-10-31T18:42:25.069" v="64" actId="1076"/>
        <pc:sldMkLst>
          <pc:docMk/>
          <pc:sldMk cId="431428469" sldId="2076137837"/>
        </pc:sldMkLst>
        <pc:spChg chg="del">
          <ac:chgData name="Eda Guldogan (Dogus Teknoloji)" userId="S::eda.guldogan@d-teknoloji.com.tr::67b41999-ac24-4cda-8fb4-f2774b112993" providerId="AD" clId="Web-{FB53DD53-DEB1-4620-9E1B-CBE9324266C8}" dt="2023-10-31T18:37:37.498" v="4"/>
          <ac:spMkLst>
            <pc:docMk/>
            <pc:sldMk cId="431428469" sldId="2076137837"/>
            <ac:spMk id="4" creationId="{1CF8A5DC-CCD5-7509-0B59-B13F96B38745}"/>
          </ac:spMkLst>
        </pc:spChg>
        <pc:spChg chg="del">
          <ac:chgData name="Eda Guldogan (Dogus Teknoloji)" userId="S::eda.guldogan@d-teknoloji.com.tr::67b41999-ac24-4cda-8fb4-f2774b112993" providerId="AD" clId="Web-{FB53DD53-DEB1-4620-9E1B-CBE9324266C8}" dt="2023-10-31T18:37:37.498" v="3"/>
          <ac:spMkLst>
            <pc:docMk/>
            <pc:sldMk cId="431428469" sldId="2076137837"/>
            <ac:spMk id="6" creationId="{57C2D1AE-DC9C-8993-00B5-246B579FC370}"/>
          </ac:spMkLst>
        </pc:spChg>
        <pc:spChg chg="del">
          <ac:chgData name="Eda Guldogan (Dogus Teknoloji)" userId="S::eda.guldogan@d-teknoloji.com.tr::67b41999-ac24-4cda-8fb4-f2774b112993" providerId="AD" clId="Web-{FB53DD53-DEB1-4620-9E1B-CBE9324266C8}" dt="2023-10-31T18:37:37.498" v="2"/>
          <ac:spMkLst>
            <pc:docMk/>
            <pc:sldMk cId="431428469" sldId="2076137837"/>
            <ac:spMk id="8" creationId="{C6540D6D-6315-19C6-8E60-49D056F15FE1}"/>
          </ac:spMkLst>
        </pc:spChg>
        <pc:spChg chg="del">
          <ac:chgData name="Eda Guldogan (Dogus Teknoloji)" userId="S::eda.guldogan@d-teknoloji.com.tr::67b41999-ac24-4cda-8fb4-f2774b112993" providerId="AD" clId="Web-{FB53DD53-DEB1-4620-9E1B-CBE9324266C8}" dt="2023-10-31T18:37:37.498" v="0"/>
          <ac:spMkLst>
            <pc:docMk/>
            <pc:sldMk cId="431428469" sldId="2076137837"/>
            <ac:spMk id="10" creationId="{B529220E-36A6-D416-B31C-C8610AD1D9C5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4.944" v="55" actId="1076"/>
          <ac:spMkLst>
            <pc:docMk/>
            <pc:sldMk cId="431428469" sldId="2076137837"/>
            <ac:spMk id="40" creationId="{1D8EC750-3A3D-15CB-4603-28670B6A7733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13.537" v="52" actId="20577"/>
          <ac:spMkLst>
            <pc:docMk/>
            <pc:sldMk cId="431428469" sldId="2076137837"/>
            <ac:spMk id="49" creationId="{00000000-0000-0000-0000-000000000000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4.975" v="57" actId="1076"/>
          <ac:spMkLst>
            <pc:docMk/>
            <pc:sldMk cId="431428469" sldId="2076137837"/>
            <ac:spMk id="84" creationId="{DBE1D642-95D7-0E2F-D55D-7C2164A228C6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4.990" v="58" actId="1076"/>
          <ac:spMkLst>
            <pc:docMk/>
            <pc:sldMk cId="431428469" sldId="2076137837"/>
            <ac:spMk id="86" creationId="{F6B1BEC5-A105-FB9D-3B96-560CF1BAD023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5.006" v="59" actId="1076"/>
          <ac:spMkLst>
            <pc:docMk/>
            <pc:sldMk cId="431428469" sldId="2076137837"/>
            <ac:spMk id="87" creationId="{49645F6B-8504-31DB-04B6-B191F234A2BE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5.037" v="61" actId="1076"/>
          <ac:spMkLst>
            <pc:docMk/>
            <pc:sldMk cId="431428469" sldId="2076137837"/>
            <ac:spMk id="92" creationId="{F5B55A44-8DF0-4660-8F34-374F1BC016B7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5.053" v="63" actId="1076"/>
          <ac:spMkLst>
            <pc:docMk/>
            <pc:sldMk cId="431428469" sldId="2076137837"/>
            <ac:spMk id="94" creationId="{C9F1A21E-173C-8590-5725-75D8D312492B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2:25.069" v="64" actId="1076"/>
          <ac:spMkLst>
            <pc:docMk/>
            <pc:sldMk cId="431428469" sldId="2076137837"/>
            <ac:spMk id="96" creationId="{3E774251-CCA9-00E5-D187-3818E75EE835}"/>
          </ac:spMkLst>
        </pc:spChg>
        <pc:grpChg chg="mod">
          <ac:chgData name="Eda Guldogan (Dogus Teknoloji)" userId="S::eda.guldogan@d-teknoloji.com.tr::67b41999-ac24-4cda-8fb4-f2774b112993" providerId="AD" clId="Web-{FB53DD53-DEB1-4620-9E1B-CBE9324266C8}" dt="2023-10-31T18:42:24.959" v="56" actId="1076"/>
          <ac:grpSpMkLst>
            <pc:docMk/>
            <pc:sldMk cId="431428469" sldId="2076137837"/>
            <ac:grpSpMk id="85" creationId="{0B489A2E-E908-CF16-557B-DC89CE87EAFD}"/>
          </ac:grpSpMkLst>
        </pc:grpChg>
        <pc:picChg chg="del">
          <ac:chgData name="Eda Guldogan (Dogus Teknoloji)" userId="S::eda.guldogan@d-teknoloji.com.tr::67b41999-ac24-4cda-8fb4-f2774b112993" providerId="AD" clId="Web-{FB53DD53-DEB1-4620-9E1B-CBE9324266C8}" dt="2023-10-31T18:37:37.498" v="1"/>
          <ac:picMkLst>
            <pc:docMk/>
            <pc:sldMk cId="431428469" sldId="2076137837"/>
            <ac:picMk id="9" creationId="{690C3BA5-ED72-0CC9-DAAB-E2B474E6DB52}"/>
          </ac:picMkLst>
        </pc:picChg>
        <pc:picChg chg="mod">
          <ac:chgData name="Eda Guldogan (Dogus Teknoloji)" userId="S::eda.guldogan@d-teknoloji.com.tr::67b41999-ac24-4cda-8fb4-f2774b112993" providerId="AD" clId="Web-{FB53DD53-DEB1-4620-9E1B-CBE9324266C8}" dt="2023-10-31T18:42:24.928" v="54" actId="1076"/>
          <ac:picMkLst>
            <pc:docMk/>
            <pc:sldMk cId="431428469" sldId="2076137837"/>
            <ac:picMk id="39" creationId="{33B776D9-9EB4-9A8B-C7FA-4B3095BD07CE}"/>
          </ac:picMkLst>
        </pc:picChg>
        <pc:cxnChg chg="mod">
          <ac:chgData name="Eda Guldogan (Dogus Teknoloji)" userId="S::eda.guldogan@d-teknoloji.com.tr::67b41999-ac24-4cda-8fb4-f2774b112993" providerId="AD" clId="Web-{FB53DD53-DEB1-4620-9E1B-CBE9324266C8}" dt="2023-10-31T18:42:25.022" v="60" actId="1076"/>
          <ac:cxnSpMkLst>
            <pc:docMk/>
            <pc:sldMk cId="431428469" sldId="2076137837"/>
            <ac:cxnSpMk id="89" creationId="{7482EF96-71C3-65B9-C00F-F4DC87E98365}"/>
          </ac:cxnSpMkLst>
        </pc:cxnChg>
        <pc:cxnChg chg="mod">
          <ac:chgData name="Eda Guldogan (Dogus Teknoloji)" userId="S::eda.guldogan@d-teknoloji.com.tr::67b41999-ac24-4cda-8fb4-f2774b112993" providerId="AD" clId="Web-{FB53DD53-DEB1-4620-9E1B-CBE9324266C8}" dt="2023-10-31T18:42:25.037" v="62" actId="1076"/>
          <ac:cxnSpMkLst>
            <pc:docMk/>
            <pc:sldMk cId="431428469" sldId="2076137837"/>
            <ac:cxnSpMk id="93" creationId="{358004F5-446B-6268-A0BB-19121E836D1F}"/>
          </ac:cxnSpMkLst>
        </pc:cxnChg>
        <pc:cxnChg chg="mod">
          <ac:chgData name="Eda Guldogan (Dogus Teknoloji)" userId="S::eda.guldogan@d-teknoloji.com.tr::67b41999-ac24-4cda-8fb4-f2774b112993" providerId="AD" clId="Web-{FB53DD53-DEB1-4620-9E1B-CBE9324266C8}" dt="2023-10-31T18:42:24.912" v="53" actId="1076"/>
          <ac:cxnSpMkLst>
            <pc:docMk/>
            <pc:sldMk cId="431428469" sldId="2076137837"/>
            <ac:cxnSpMk id="95" creationId="{13B77F2C-12E7-90E8-C185-A20D798F5809}"/>
          </ac:cxnSpMkLst>
        </pc:cxnChg>
      </pc:sldChg>
      <pc:sldChg chg="del">
        <pc:chgData name="Eda Guldogan (Dogus Teknoloji)" userId="S::eda.guldogan@d-teknoloji.com.tr::67b41999-ac24-4cda-8fb4-f2774b112993" providerId="AD" clId="Web-{FB53DD53-DEB1-4620-9E1B-CBE9324266C8}" dt="2023-10-31T18:41:06.473" v="28"/>
        <pc:sldMkLst>
          <pc:docMk/>
          <pc:sldMk cId="2935033482" sldId="2076137838"/>
        </pc:sldMkLst>
      </pc:sldChg>
      <pc:sldChg chg="modSp">
        <pc:chgData name="Eda Guldogan (Dogus Teknoloji)" userId="S::eda.guldogan@d-teknoloji.com.tr::67b41999-ac24-4cda-8fb4-f2774b112993" providerId="AD" clId="Web-{FB53DD53-DEB1-4620-9E1B-CBE9324266C8}" dt="2023-10-31T18:42:08.677" v="48" actId="20577"/>
        <pc:sldMkLst>
          <pc:docMk/>
          <pc:sldMk cId="236717666" sldId="2076137839"/>
        </pc:sldMkLst>
        <pc:spChg chg="mod">
          <ac:chgData name="Eda Guldogan (Dogus Teknoloji)" userId="S::eda.guldogan@d-teknoloji.com.tr::67b41999-ac24-4cda-8fb4-f2774b112993" providerId="AD" clId="Web-{FB53DD53-DEB1-4620-9E1B-CBE9324266C8}" dt="2023-10-31T18:42:08.677" v="48" actId="20577"/>
          <ac:spMkLst>
            <pc:docMk/>
            <pc:sldMk cId="236717666" sldId="2076137839"/>
            <ac:spMk id="1033" creationId="{83725F64-6E9D-8D05-7EED-DBDFA7D9D734}"/>
          </ac:spMkLst>
        </pc:spChg>
      </pc:sldChg>
      <pc:sldChg chg="addSp delSp modSp">
        <pc:chgData name="Eda Guldogan (Dogus Teknoloji)" userId="S::eda.guldogan@d-teknoloji.com.tr::67b41999-ac24-4cda-8fb4-f2774b112993" providerId="AD" clId="Web-{FB53DD53-DEB1-4620-9E1B-CBE9324266C8}" dt="2023-10-31T18:45:54.840" v="75"/>
        <pc:sldMkLst>
          <pc:docMk/>
          <pc:sldMk cId="198681170" sldId="2076137840"/>
        </pc:sldMkLst>
        <pc:spChg chg="del">
          <ac:chgData name="Eda Guldogan (Dogus Teknoloji)" userId="S::eda.guldogan@d-teknoloji.com.tr::67b41999-ac24-4cda-8fb4-f2774b112993" providerId="AD" clId="Web-{FB53DD53-DEB1-4620-9E1B-CBE9324266C8}" dt="2023-10-31T18:45:54.840" v="75"/>
          <ac:spMkLst>
            <pc:docMk/>
            <pc:sldMk cId="198681170" sldId="2076137840"/>
            <ac:spMk id="4" creationId="{0B86CCD6-DA1F-0F52-3039-FAEAE389B7F0}"/>
          </ac:spMkLst>
        </pc:spChg>
        <pc:spChg chg="add">
          <ac:chgData name="Eda Guldogan (Dogus Teknoloji)" userId="S::eda.guldogan@d-teknoloji.com.tr::67b41999-ac24-4cda-8fb4-f2774b112993" providerId="AD" clId="Web-{FB53DD53-DEB1-4620-9E1B-CBE9324266C8}" dt="2023-10-31T18:45:52.637" v="74"/>
          <ac:spMkLst>
            <pc:docMk/>
            <pc:sldMk cId="198681170" sldId="2076137840"/>
            <ac:spMk id="24" creationId="{ACF355AB-BD41-75A0-F754-193FAEAD5E0C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38:38.859" v="19" actId="20577"/>
          <ac:spMkLst>
            <pc:docMk/>
            <pc:sldMk cId="198681170" sldId="2076137840"/>
            <ac:spMk id="35" creationId="{E309416A-43A7-94FA-B693-0912F9B75838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38:07.577" v="6" actId="14100"/>
          <ac:spMkLst>
            <pc:docMk/>
            <pc:sldMk cId="198681170" sldId="2076137840"/>
            <ac:spMk id="36" creationId="{6F840AC8-2BC9-4E87-B7C6-4A155D2F0353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0:44.519" v="21" actId="20577"/>
          <ac:spMkLst>
            <pc:docMk/>
            <pc:sldMk cId="198681170" sldId="2076137840"/>
            <ac:spMk id="40" creationId="{0FD257C6-5031-0325-C049-F8BEFF4DBE87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41:03.160" v="27" actId="20577"/>
          <ac:spMkLst>
            <pc:docMk/>
            <pc:sldMk cId="198681170" sldId="2076137840"/>
            <ac:spMk id="41" creationId="{12208449-AAE5-AE19-416B-155A4303308C}"/>
          </ac:spMkLst>
        </pc:spChg>
        <pc:spChg chg="mod">
          <ac:chgData name="Eda Guldogan (Dogus Teknoloji)" userId="S::eda.guldogan@d-teknoloji.com.tr::67b41999-ac24-4cda-8fb4-f2774b112993" providerId="AD" clId="Web-{FB53DD53-DEB1-4620-9E1B-CBE9324266C8}" dt="2023-10-31T18:37:57.577" v="5" actId="20577"/>
          <ac:spMkLst>
            <pc:docMk/>
            <pc:sldMk cId="198681170" sldId="2076137840"/>
            <ac:spMk id="52" creationId="{A194E4F3-F914-CA11-F7DB-926C5CD2E45F}"/>
          </ac:spMkLst>
        </pc:spChg>
      </pc:sldChg>
    </pc:docChg>
  </pc:docChgLst>
  <pc:docChgLst>
    <pc:chgData name="Eda Guldogan (Dogus Teknoloji)" userId="S::eda.guldogan@d-teknoloji.com.tr::67b41999-ac24-4cda-8fb4-f2774b112993" providerId="AD" clId="Web-{1E73143C-A012-961D-F8F1-05F739DE6956}"/>
    <pc:docChg chg="addSld delSld modSld sldOrd">
      <pc:chgData name="Eda Guldogan (Dogus Teknoloji)" userId="S::eda.guldogan@d-teknoloji.com.tr::67b41999-ac24-4cda-8fb4-f2774b112993" providerId="AD" clId="Web-{1E73143C-A012-961D-F8F1-05F739DE6956}" dt="2023-06-08T08:51:52.821" v="216" actId="1076"/>
      <pc:docMkLst>
        <pc:docMk/>
      </pc:docMkLst>
      <pc:sldChg chg="ord">
        <pc:chgData name="Eda Guldogan (Dogus Teknoloji)" userId="S::eda.guldogan@d-teknoloji.com.tr::67b41999-ac24-4cda-8fb4-f2774b112993" providerId="AD" clId="Web-{1E73143C-A012-961D-F8F1-05F739DE6956}" dt="2023-06-08T08:47:04.142" v="147"/>
        <pc:sldMkLst>
          <pc:docMk/>
          <pc:sldMk cId="672558660" sldId="2076137822"/>
        </pc:sldMkLst>
      </pc:sldChg>
      <pc:sldChg chg="ord">
        <pc:chgData name="Eda Guldogan (Dogus Teknoloji)" userId="S::eda.guldogan@d-teknoloji.com.tr::67b41999-ac24-4cda-8fb4-f2774b112993" providerId="AD" clId="Web-{1E73143C-A012-961D-F8F1-05F739DE6956}" dt="2023-06-08T08:47:12.673" v="148"/>
        <pc:sldMkLst>
          <pc:docMk/>
          <pc:sldMk cId="943569116" sldId="2076137831"/>
        </pc:sldMkLst>
      </pc:sldChg>
      <pc:sldChg chg="ord">
        <pc:chgData name="Eda Guldogan (Dogus Teknoloji)" userId="S::eda.guldogan@d-teknoloji.com.tr::67b41999-ac24-4cda-8fb4-f2774b112993" providerId="AD" clId="Web-{1E73143C-A012-961D-F8F1-05F739DE6956}" dt="2023-06-08T08:47:19.158" v="150"/>
        <pc:sldMkLst>
          <pc:docMk/>
          <pc:sldMk cId="3134001114" sldId="2076137833"/>
        </pc:sldMkLst>
      </pc:sldChg>
      <pc:sldChg chg="addSp modSp">
        <pc:chgData name="Eda Guldogan (Dogus Teknoloji)" userId="S::eda.guldogan@d-teknoloji.com.tr::67b41999-ac24-4cda-8fb4-f2774b112993" providerId="AD" clId="Web-{1E73143C-A012-961D-F8F1-05F739DE6956}" dt="2023-06-08T08:36:38.642" v="126" actId="20577"/>
        <pc:sldMkLst>
          <pc:docMk/>
          <pc:sldMk cId="431428469" sldId="2076137837"/>
        </pc:sldMkLst>
        <pc:spChg chg="add mod">
          <ac:chgData name="Eda Guldogan (Dogus Teknoloji)" userId="S::eda.guldogan@d-teknoloji.com.tr::67b41999-ac24-4cda-8fb4-f2774b112993" providerId="AD" clId="Web-{1E73143C-A012-961D-F8F1-05F739DE6956}" dt="2023-06-08T08:36:26.532" v="119" actId="14100"/>
          <ac:spMkLst>
            <pc:docMk/>
            <pc:sldMk cId="431428469" sldId="2076137837"/>
            <ac:spMk id="4" creationId="{1CF8A5DC-CCD5-7509-0B59-B13F96B38745}"/>
          </ac:spMkLst>
        </pc:spChg>
        <pc:spChg chg="add mod">
          <ac:chgData name="Eda Guldogan (Dogus Teknoloji)" userId="S::eda.guldogan@d-teknoloji.com.tr::67b41999-ac24-4cda-8fb4-f2774b112993" providerId="AD" clId="Web-{1E73143C-A012-961D-F8F1-05F739DE6956}" dt="2023-06-08T08:36:07.485" v="112" actId="1076"/>
          <ac:spMkLst>
            <pc:docMk/>
            <pc:sldMk cId="431428469" sldId="2076137837"/>
            <ac:spMk id="6" creationId="{57C2D1AE-DC9C-8993-00B5-246B579FC370}"/>
          </ac:spMkLst>
        </pc:spChg>
        <pc:spChg chg="add mod">
          <ac:chgData name="Eda Guldogan (Dogus Teknoloji)" userId="S::eda.guldogan@d-teknoloji.com.tr::67b41999-ac24-4cda-8fb4-f2774b112993" providerId="AD" clId="Web-{1E73143C-A012-961D-F8F1-05F739DE6956}" dt="2023-06-08T08:36:38.642" v="126" actId="20577"/>
          <ac:spMkLst>
            <pc:docMk/>
            <pc:sldMk cId="431428469" sldId="2076137837"/>
            <ac:spMk id="8" creationId="{C6540D6D-6315-19C6-8E60-49D056F15FE1}"/>
          </ac:spMkLst>
        </pc:spChg>
        <pc:spChg chg="add mod">
          <ac:chgData name="Eda Guldogan (Dogus Teknoloji)" userId="S::eda.guldogan@d-teknoloji.com.tr::67b41999-ac24-4cda-8fb4-f2774b112993" providerId="AD" clId="Web-{1E73143C-A012-961D-F8F1-05F739DE6956}" dt="2023-06-08T08:35:06.999" v="100" actId="1076"/>
          <ac:spMkLst>
            <pc:docMk/>
            <pc:sldMk cId="431428469" sldId="2076137837"/>
            <ac:spMk id="10" creationId="{B529220E-36A6-D416-B31C-C8610AD1D9C5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3:58.528" v="26" actId="1076"/>
          <ac:spMkLst>
            <pc:docMk/>
            <pc:sldMk cId="431428469" sldId="2076137837"/>
            <ac:spMk id="40" creationId="{1D8EC750-3A3D-15CB-4603-28670B6A7733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624" v="91" actId="1076"/>
          <ac:spMkLst>
            <pc:docMk/>
            <pc:sldMk cId="431428469" sldId="2076137837"/>
            <ac:spMk id="84" creationId="{DBE1D642-95D7-0E2F-D55D-7C2164A228C6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843" v="98" actId="1076"/>
          <ac:spMkLst>
            <pc:docMk/>
            <pc:sldMk cId="431428469" sldId="2076137837"/>
            <ac:spMk id="86" creationId="{F6B1BEC5-A105-FB9D-3B96-560CF1BAD023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811" v="97" actId="1076"/>
          <ac:spMkLst>
            <pc:docMk/>
            <pc:sldMk cId="431428469" sldId="2076137837"/>
            <ac:spMk id="87" creationId="{49645F6B-8504-31DB-04B6-B191F234A2BE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686" v="93" actId="1076"/>
          <ac:spMkLst>
            <pc:docMk/>
            <pc:sldMk cId="431428469" sldId="2076137837"/>
            <ac:spMk id="92" creationId="{F5B55A44-8DF0-4660-8F34-374F1BC016B7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733" v="95" actId="1076"/>
          <ac:spMkLst>
            <pc:docMk/>
            <pc:sldMk cId="431428469" sldId="2076137837"/>
            <ac:spMk id="94" creationId="{C9F1A21E-173C-8590-5725-75D8D312492B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35:03.780" v="96" actId="1076"/>
          <ac:spMkLst>
            <pc:docMk/>
            <pc:sldMk cId="431428469" sldId="2076137837"/>
            <ac:spMk id="96" creationId="{3E774251-CCA9-00E5-D187-3818E75EE835}"/>
          </ac:spMkLst>
        </pc:spChg>
        <pc:grpChg chg="mod">
          <ac:chgData name="Eda Guldogan (Dogus Teknoloji)" userId="S::eda.guldogan@d-teknoloji.com.tr::67b41999-ac24-4cda-8fb4-f2774b112993" providerId="AD" clId="Web-{1E73143C-A012-961D-F8F1-05F739DE6956}" dt="2023-06-08T08:35:03.593" v="90" actId="1076"/>
          <ac:grpSpMkLst>
            <pc:docMk/>
            <pc:sldMk cId="431428469" sldId="2076137837"/>
            <ac:grpSpMk id="85" creationId="{0B489A2E-E908-CF16-557B-DC89CE87EAFD}"/>
          </ac:grpSpMkLst>
        </pc:grpChg>
        <pc:picChg chg="mod">
          <ac:chgData name="Eda Guldogan (Dogus Teknoloji)" userId="S::eda.guldogan@d-teknoloji.com.tr::67b41999-ac24-4cda-8fb4-f2774b112993" providerId="AD" clId="Web-{1E73143C-A012-961D-F8F1-05F739DE6956}" dt="2023-06-08T08:33:51.122" v="10" actId="1076"/>
          <ac:picMkLst>
            <pc:docMk/>
            <pc:sldMk cId="431428469" sldId="2076137837"/>
            <ac:picMk id="3" creationId="{00000000-0000-0000-0000-000000000000}"/>
          </ac:picMkLst>
        </pc:picChg>
        <pc:picChg chg="add mod">
          <ac:chgData name="Eda Guldogan (Dogus Teknoloji)" userId="S::eda.guldogan@d-teknoloji.com.tr::67b41999-ac24-4cda-8fb4-f2774b112993" providerId="AD" clId="Web-{1E73143C-A012-961D-F8F1-05F739DE6956}" dt="2023-06-08T08:35:06.983" v="99" actId="1076"/>
          <ac:picMkLst>
            <pc:docMk/>
            <pc:sldMk cId="431428469" sldId="2076137837"/>
            <ac:picMk id="9" creationId="{690C3BA5-ED72-0CC9-DAAB-E2B474E6DB52}"/>
          </ac:picMkLst>
        </pc:picChg>
        <pc:picChg chg="mod">
          <ac:chgData name="Eda Guldogan (Dogus Teknoloji)" userId="S::eda.guldogan@d-teknoloji.com.tr::67b41999-ac24-4cda-8fb4-f2774b112993" providerId="AD" clId="Web-{1E73143C-A012-961D-F8F1-05F739DE6956}" dt="2023-06-08T08:33:58.513" v="25" actId="1076"/>
          <ac:picMkLst>
            <pc:docMk/>
            <pc:sldMk cId="431428469" sldId="2076137837"/>
            <ac:picMk id="39" creationId="{33B776D9-9EB4-9A8B-C7FA-4B3095BD07CE}"/>
          </ac:picMkLst>
        </pc:picChg>
        <pc:cxnChg chg="mod">
          <ac:chgData name="Eda Guldogan (Dogus Teknoloji)" userId="S::eda.guldogan@d-teknoloji.com.tr::67b41999-ac24-4cda-8fb4-f2774b112993" providerId="AD" clId="Web-{1E73143C-A012-961D-F8F1-05F739DE6956}" dt="2023-06-08T08:35:03.639" v="92" actId="1076"/>
          <ac:cxnSpMkLst>
            <pc:docMk/>
            <pc:sldMk cId="431428469" sldId="2076137837"/>
            <ac:cxnSpMk id="89" creationId="{7482EF96-71C3-65B9-C00F-F4DC87E98365}"/>
          </ac:cxnSpMkLst>
        </pc:cxnChg>
        <pc:cxnChg chg="mod">
          <ac:chgData name="Eda Guldogan (Dogus Teknoloji)" userId="S::eda.guldogan@d-teknoloji.com.tr::67b41999-ac24-4cda-8fb4-f2774b112993" providerId="AD" clId="Web-{1E73143C-A012-961D-F8F1-05F739DE6956}" dt="2023-06-08T08:35:03.702" v="94" actId="1076"/>
          <ac:cxnSpMkLst>
            <pc:docMk/>
            <pc:sldMk cId="431428469" sldId="2076137837"/>
            <ac:cxnSpMk id="93" creationId="{358004F5-446B-6268-A0BB-19121E836D1F}"/>
          </ac:cxnSpMkLst>
        </pc:cxnChg>
        <pc:cxnChg chg="mod">
          <ac:chgData name="Eda Guldogan (Dogus Teknoloji)" userId="S::eda.guldogan@d-teknoloji.com.tr::67b41999-ac24-4cda-8fb4-f2774b112993" providerId="AD" clId="Web-{1E73143C-A012-961D-F8F1-05F739DE6956}" dt="2023-06-08T08:35:03.546" v="89" actId="1076"/>
          <ac:cxnSpMkLst>
            <pc:docMk/>
            <pc:sldMk cId="431428469" sldId="2076137837"/>
            <ac:cxnSpMk id="95" creationId="{13B77F2C-12E7-90E8-C185-A20D798F5809}"/>
          </ac:cxnSpMkLst>
        </pc:cxnChg>
      </pc:sldChg>
      <pc:sldChg chg="ord">
        <pc:chgData name="Eda Guldogan (Dogus Teknoloji)" userId="S::eda.guldogan@d-teknoloji.com.tr::67b41999-ac24-4cda-8fb4-f2774b112993" providerId="AD" clId="Web-{1E73143C-A012-961D-F8F1-05F739DE6956}" dt="2023-06-08T08:47:00.564" v="146"/>
        <pc:sldMkLst>
          <pc:docMk/>
          <pc:sldMk cId="2935033482" sldId="2076137838"/>
        </pc:sldMkLst>
      </pc:sldChg>
      <pc:sldChg chg="del">
        <pc:chgData name="Eda Guldogan (Dogus Teknoloji)" userId="S::eda.guldogan@d-teknoloji.com.tr::67b41999-ac24-4cda-8fb4-f2774b112993" providerId="AD" clId="Web-{1E73143C-A012-961D-F8F1-05F739DE6956}" dt="2023-06-08T08:36:42.032" v="127"/>
        <pc:sldMkLst>
          <pc:docMk/>
          <pc:sldMk cId="3580040331" sldId="2076137841"/>
        </pc:sldMkLst>
      </pc:sldChg>
      <pc:sldChg chg="addSp delSp modSp">
        <pc:chgData name="Eda Guldogan (Dogus Teknoloji)" userId="S::eda.guldogan@d-teknoloji.com.tr::67b41999-ac24-4cda-8fb4-f2774b112993" providerId="AD" clId="Web-{1E73143C-A012-961D-F8F1-05F739DE6956}" dt="2023-06-08T08:48:33.269" v="160" actId="1076"/>
        <pc:sldMkLst>
          <pc:docMk/>
          <pc:sldMk cId="3869935757" sldId="2076137842"/>
        </pc:sldMkLst>
        <pc:spChg chg="add del">
          <ac:chgData name="Eda Guldogan (Dogus Teknoloji)" userId="S::eda.guldogan@d-teknoloji.com.tr::67b41999-ac24-4cda-8fb4-f2774b112993" providerId="AD" clId="Web-{1E73143C-A012-961D-F8F1-05F739DE6956}" dt="2023-06-08T08:48:14.941" v="152"/>
          <ac:spMkLst>
            <pc:docMk/>
            <pc:sldMk cId="3869935757" sldId="2076137842"/>
            <ac:spMk id="5" creationId="{E3C508F3-BB06-0B0F-F971-D8A8441318B0}"/>
          </ac:spMkLst>
        </pc:spChg>
        <pc:spChg chg="add mod">
          <ac:chgData name="Eda Guldogan (Dogus Teknoloji)" userId="S::eda.guldogan@d-teknoloji.com.tr::67b41999-ac24-4cda-8fb4-f2774b112993" providerId="AD" clId="Web-{1E73143C-A012-961D-F8F1-05F739DE6956}" dt="2023-06-08T08:48:33.269" v="160" actId="1076"/>
          <ac:spMkLst>
            <pc:docMk/>
            <pc:sldMk cId="3869935757" sldId="2076137842"/>
            <ac:spMk id="6" creationId="{91DDA084-7F0E-1ED5-6769-A14853BEF363}"/>
          </ac:spMkLst>
        </pc:spChg>
      </pc:sldChg>
      <pc:sldChg chg="addSp modSp">
        <pc:chgData name="Eda Guldogan (Dogus Teknoloji)" userId="S::eda.guldogan@d-teknoloji.com.tr::67b41999-ac24-4cda-8fb4-f2774b112993" providerId="AD" clId="Web-{1E73143C-A012-961D-F8F1-05F739DE6956}" dt="2023-06-08T08:48:51.270" v="162" actId="1076"/>
        <pc:sldMkLst>
          <pc:docMk/>
          <pc:sldMk cId="3775282748" sldId="2076137843"/>
        </pc:sldMkLst>
        <pc:spChg chg="add mod">
          <ac:chgData name="Eda Guldogan (Dogus Teknoloji)" userId="S::eda.guldogan@d-teknoloji.com.tr::67b41999-ac24-4cda-8fb4-f2774b112993" providerId="AD" clId="Web-{1E73143C-A012-961D-F8F1-05F739DE6956}" dt="2023-06-08T08:48:51.270" v="162" actId="1076"/>
          <ac:spMkLst>
            <pc:docMk/>
            <pc:sldMk cId="3775282748" sldId="2076137843"/>
            <ac:spMk id="6" creationId="{3D77DDC6-6CD2-962C-F6D5-AA83C386A39D}"/>
          </ac:spMkLst>
        </pc:spChg>
      </pc:sldChg>
      <pc:sldChg chg="addSp modSp">
        <pc:chgData name="Eda Guldogan (Dogus Teknoloji)" userId="S::eda.guldogan@d-teknoloji.com.tr::67b41999-ac24-4cda-8fb4-f2774b112993" providerId="AD" clId="Web-{1E73143C-A012-961D-F8F1-05F739DE6956}" dt="2023-06-08T08:44:49.732" v="145" actId="1076"/>
        <pc:sldMkLst>
          <pc:docMk/>
          <pc:sldMk cId="1815557952" sldId="2076137845"/>
        </pc:sldMkLst>
        <pc:spChg chg="add mod">
          <ac:chgData name="Eda Guldogan (Dogus Teknoloji)" userId="S::eda.guldogan@d-teknoloji.com.tr::67b41999-ac24-4cda-8fb4-f2774b112993" providerId="AD" clId="Web-{1E73143C-A012-961D-F8F1-05F739DE6956}" dt="2023-06-08T08:44:14.278" v="139" actId="1076"/>
          <ac:spMkLst>
            <pc:docMk/>
            <pc:sldMk cId="1815557952" sldId="2076137845"/>
            <ac:spMk id="2" creationId="{55E1A0C1-4068-C7B3-BEC8-5E032C1AE90E}"/>
          </ac:spMkLst>
        </pc:spChg>
        <pc:picChg chg="mod">
          <ac:chgData name="Eda Guldogan (Dogus Teknoloji)" userId="S::eda.guldogan@d-teknoloji.com.tr::67b41999-ac24-4cda-8fb4-f2774b112993" providerId="AD" clId="Web-{1E73143C-A012-961D-F8F1-05F739DE6956}" dt="2023-06-08T08:44:49.732" v="145" actId="1076"/>
          <ac:picMkLst>
            <pc:docMk/>
            <pc:sldMk cId="1815557952" sldId="2076137845"/>
            <ac:picMk id="3" creationId="{73AF186E-2326-FD6F-D472-6E3C718D58C8}"/>
          </ac:picMkLst>
        </pc:picChg>
        <pc:picChg chg="add mod">
          <ac:chgData name="Eda Guldogan (Dogus Teknoloji)" userId="S::eda.guldogan@d-teknoloji.com.tr::67b41999-ac24-4cda-8fb4-f2774b112993" providerId="AD" clId="Web-{1E73143C-A012-961D-F8F1-05F739DE6956}" dt="2023-06-08T08:44:32.185" v="142"/>
          <ac:picMkLst>
            <pc:docMk/>
            <pc:sldMk cId="1815557952" sldId="2076137845"/>
            <ac:picMk id="4" creationId="{9434F565-85A0-12F6-E008-1CE4DA15A399}"/>
          </ac:picMkLst>
        </pc:picChg>
        <pc:picChg chg="mod">
          <ac:chgData name="Eda Guldogan (Dogus Teknoloji)" userId="S::eda.guldogan@d-teknoloji.com.tr::67b41999-ac24-4cda-8fb4-f2774b112993" providerId="AD" clId="Web-{1E73143C-A012-961D-F8F1-05F739DE6956}" dt="2023-06-08T08:44:41.529" v="143"/>
          <ac:picMkLst>
            <pc:docMk/>
            <pc:sldMk cId="1815557952" sldId="2076137845"/>
            <ac:picMk id="34" creationId="{0FB090D4-3D8E-DB38-8F31-AC76AC89DBE7}"/>
          </ac:picMkLst>
        </pc:picChg>
      </pc:sldChg>
      <pc:sldChg chg="new del">
        <pc:chgData name="Eda Guldogan (Dogus Teknoloji)" userId="S::eda.guldogan@d-teknoloji.com.tr::67b41999-ac24-4cda-8fb4-f2774b112993" providerId="AD" clId="Web-{1E73143C-A012-961D-F8F1-05F739DE6956}" dt="2023-06-08T08:49:16.614" v="164"/>
        <pc:sldMkLst>
          <pc:docMk/>
          <pc:sldMk cId="2661272838" sldId="2076137846"/>
        </pc:sldMkLst>
      </pc:sldChg>
      <pc:sldChg chg="addSp delSp modSp new">
        <pc:chgData name="Eda Guldogan (Dogus Teknoloji)" userId="S::eda.guldogan@d-teknoloji.com.tr::67b41999-ac24-4cda-8fb4-f2774b112993" providerId="AD" clId="Web-{1E73143C-A012-961D-F8F1-05F739DE6956}" dt="2023-06-08T08:51:52.821" v="216" actId="1076"/>
        <pc:sldMkLst>
          <pc:docMk/>
          <pc:sldMk cId="3252761006" sldId="2076137846"/>
        </pc:sldMkLst>
        <pc:spChg chg="del">
          <ac:chgData name="Eda Guldogan (Dogus Teknoloji)" userId="S::eda.guldogan@d-teknoloji.com.tr::67b41999-ac24-4cda-8fb4-f2774b112993" providerId="AD" clId="Web-{1E73143C-A012-961D-F8F1-05F739DE6956}" dt="2023-06-08T08:49:26.411" v="166"/>
          <ac:spMkLst>
            <pc:docMk/>
            <pc:sldMk cId="3252761006" sldId="2076137846"/>
            <ac:spMk id="2" creationId="{F92DD0A7-2A6F-8B19-327C-8C52D5B58F2B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51:52.821" v="216" actId="1076"/>
          <ac:spMkLst>
            <pc:docMk/>
            <pc:sldMk cId="3252761006" sldId="2076137846"/>
            <ac:spMk id="3" creationId="{9E48B3ED-6CF9-8947-EA35-DD7C7F45A6AF}"/>
          </ac:spMkLst>
        </pc:spChg>
        <pc:spChg chg="mod">
          <ac:chgData name="Eda Guldogan (Dogus Teknoloji)" userId="S::eda.guldogan@d-teknoloji.com.tr::67b41999-ac24-4cda-8fb4-f2774b112993" providerId="AD" clId="Web-{1E73143C-A012-961D-F8F1-05F739DE6956}" dt="2023-06-08T08:50:42.913" v="189" actId="1076"/>
          <ac:spMkLst>
            <pc:docMk/>
            <pc:sldMk cId="3252761006" sldId="2076137846"/>
            <ac:spMk id="8" creationId="{529AC975-3548-785E-FD4C-9848936541A1}"/>
          </ac:spMkLst>
        </pc:spChg>
        <pc:grpChg chg="add mod">
          <ac:chgData name="Eda Guldogan (Dogus Teknoloji)" userId="S::eda.guldogan@d-teknoloji.com.tr::67b41999-ac24-4cda-8fb4-f2774b112993" providerId="AD" clId="Web-{1E73143C-A012-961D-F8F1-05F739DE6956}" dt="2023-06-08T08:50:55.132" v="196" actId="1076"/>
          <ac:grpSpMkLst>
            <pc:docMk/>
            <pc:sldMk cId="3252761006" sldId="2076137846"/>
            <ac:grpSpMk id="9" creationId="{8123F88F-9B59-B91A-E053-DE7733F86C2A}"/>
          </ac:grpSpMkLst>
        </pc:grpChg>
        <pc:picChg chg="add mod">
          <ac:chgData name="Eda Guldogan (Dogus Teknoloji)" userId="S::eda.guldogan@d-teknoloji.com.tr::67b41999-ac24-4cda-8fb4-f2774b112993" providerId="AD" clId="Web-{1E73143C-A012-961D-F8F1-05F739DE6956}" dt="2023-06-08T08:51:32.742" v="207" actId="14100"/>
          <ac:picMkLst>
            <pc:docMk/>
            <pc:sldMk cId="3252761006" sldId="2076137846"/>
            <ac:picMk id="5" creationId="{7B9CE293-F10D-19C5-D02A-348BB3FFFB30}"/>
          </ac:picMkLst>
        </pc:picChg>
        <pc:picChg chg="add mod">
          <ac:chgData name="Eda Guldogan (Dogus Teknoloji)" userId="S::eda.guldogan@d-teknoloji.com.tr::67b41999-ac24-4cda-8fb4-f2774b112993" providerId="AD" clId="Web-{1E73143C-A012-961D-F8F1-05F739DE6956}" dt="2023-06-08T08:50:59.663" v="197" actId="1076"/>
          <ac:picMkLst>
            <pc:docMk/>
            <pc:sldMk cId="3252761006" sldId="2076137846"/>
            <ac:picMk id="11" creationId="{4B7BD6C6-A8B9-7E8F-6618-1EDF19E3593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81F3E-4CCE-4FCD-B887-9D889E29DED2}" type="doc">
      <dgm:prSet loTypeId="urn:microsoft.com/office/officeart/2005/8/layout/pyramid3" loCatId="pyramid" qsTypeId="urn:microsoft.com/office/officeart/2005/8/quickstyle/3d1" qsCatId="3D" csTypeId="urn:microsoft.com/office/officeart/2005/8/colors/accent1_2" csCatId="accent1" phldr="1"/>
      <dgm:spPr/>
    </dgm:pt>
    <dgm:pt modelId="{6A3B6851-C139-445F-98BE-B78858F7CB62}">
      <dgm:prSet phldrT="[Text]" custT="1"/>
      <dgm:spPr>
        <a:solidFill>
          <a:srgbClr val="4586C9"/>
        </a:solidFill>
      </dgm:spPr>
      <dgm:t>
        <a:bodyPr/>
        <a:lstStyle/>
        <a:p>
          <a:r>
            <a:rPr lang="tr-TR" sz="2000">
              <a:solidFill>
                <a:schemeClr val="bg1"/>
              </a:solidFill>
            </a:rPr>
            <a:t>Veri Aktarımı</a:t>
          </a:r>
        </a:p>
      </dgm:t>
    </dgm:pt>
    <dgm:pt modelId="{A16772AB-6D66-49D2-B099-D77A0F1AB593}" type="parTrans" cxnId="{25ED57FE-386F-48C6-9ABE-39DA9B0CCFEB}">
      <dgm:prSet/>
      <dgm:spPr/>
      <dgm:t>
        <a:bodyPr/>
        <a:lstStyle/>
        <a:p>
          <a:endParaRPr lang="tr-TR"/>
        </a:p>
      </dgm:t>
    </dgm:pt>
    <dgm:pt modelId="{0CC7EBB6-EE18-4B67-8B41-7B244C700435}" type="sibTrans" cxnId="{25ED57FE-386F-48C6-9ABE-39DA9B0CCFEB}">
      <dgm:prSet/>
      <dgm:spPr/>
      <dgm:t>
        <a:bodyPr/>
        <a:lstStyle/>
        <a:p>
          <a:endParaRPr lang="tr-TR"/>
        </a:p>
      </dgm:t>
    </dgm:pt>
    <dgm:pt modelId="{FDFEA2FC-B9B5-40E4-8355-1A0347A701E4}">
      <dgm:prSet phldrT="[Text]" custT="1"/>
      <dgm:spPr>
        <a:solidFill>
          <a:srgbClr val="00B050"/>
        </a:solidFill>
      </dgm:spPr>
      <dgm:t>
        <a:bodyPr/>
        <a:lstStyle/>
        <a:p>
          <a:r>
            <a:rPr lang="tr-TR" sz="2000">
              <a:solidFill>
                <a:schemeClr val="bg1"/>
              </a:solidFill>
            </a:rPr>
            <a:t>İlişkilendirme</a:t>
          </a:r>
        </a:p>
      </dgm:t>
    </dgm:pt>
    <dgm:pt modelId="{D5C95D0E-D2AF-4894-8166-B378FDDC5CFA}" type="parTrans" cxnId="{87D60C9A-62B7-4C1B-94E9-F2B8D625547C}">
      <dgm:prSet/>
      <dgm:spPr/>
      <dgm:t>
        <a:bodyPr/>
        <a:lstStyle/>
        <a:p>
          <a:endParaRPr lang="tr-TR"/>
        </a:p>
      </dgm:t>
    </dgm:pt>
    <dgm:pt modelId="{3EE70256-75FF-4D81-A2E0-AFA4477FCB91}" type="sibTrans" cxnId="{87D60C9A-62B7-4C1B-94E9-F2B8D625547C}">
      <dgm:prSet/>
      <dgm:spPr/>
      <dgm:t>
        <a:bodyPr/>
        <a:lstStyle/>
        <a:p>
          <a:endParaRPr lang="tr-TR"/>
        </a:p>
      </dgm:t>
    </dgm:pt>
    <dgm:pt modelId="{B5BB5BC6-1C1E-425D-B38B-05719D14230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000">
              <a:solidFill>
                <a:schemeClr val="bg1"/>
              </a:solidFill>
            </a:rPr>
            <a:t>Tekilleştirme</a:t>
          </a:r>
        </a:p>
      </dgm:t>
    </dgm:pt>
    <dgm:pt modelId="{5741ECB2-BD01-4A43-B92C-A366F3CD88F0}" type="parTrans" cxnId="{E63D81C3-720F-404E-82BC-4E5C9C41B61E}">
      <dgm:prSet/>
      <dgm:spPr/>
      <dgm:t>
        <a:bodyPr/>
        <a:lstStyle/>
        <a:p>
          <a:endParaRPr lang="tr-TR"/>
        </a:p>
      </dgm:t>
    </dgm:pt>
    <dgm:pt modelId="{A0051A91-F84A-4712-BC86-C1BFE869FBD5}" type="sibTrans" cxnId="{E63D81C3-720F-404E-82BC-4E5C9C41B61E}">
      <dgm:prSet/>
      <dgm:spPr/>
      <dgm:t>
        <a:bodyPr/>
        <a:lstStyle/>
        <a:p>
          <a:endParaRPr lang="tr-TR"/>
        </a:p>
      </dgm:t>
    </dgm:pt>
    <dgm:pt modelId="{65926B92-C5F5-4B4C-88DD-70CAE9E4D385}">
      <dgm:prSet phldrT="[Text]" custT="1"/>
      <dgm:spPr>
        <a:solidFill>
          <a:srgbClr val="7030A0"/>
        </a:solidFill>
      </dgm:spPr>
      <dgm:t>
        <a:bodyPr/>
        <a:lstStyle/>
        <a:p>
          <a:pPr algn="ctr"/>
          <a:r>
            <a:rPr lang="tr-TR" sz="2000">
              <a:solidFill>
                <a:schemeClr val="bg1"/>
              </a:solidFill>
            </a:rPr>
            <a:t>Segment</a:t>
          </a:r>
        </a:p>
      </dgm:t>
    </dgm:pt>
    <dgm:pt modelId="{9ABBBAFB-877C-4F43-B63E-6F3C1F315A28}" type="parTrans" cxnId="{53FEBBD0-FE78-41B0-BE98-890A54E66D7F}">
      <dgm:prSet/>
      <dgm:spPr/>
      <dgm:t>
        <a:bodyPr/>
        <a:lstStyle/>
        <a:p>
          <a:endParaRPr lang="tr-TR"/>
        </a:p>
      </dgm:t>
    </dgm:pt>
    <dgm:pt modelId="{784595CA-0E65-46A0-840C-4306EB6209C0}" type="sibTrans" cxnId="{53FEBBD0-FE78-41B0-BE98-890A54E66D7F}">
      <dgm:prSet/>
      <dgm:spPr/>
      <dgm:t>
        <a:bodyPr/>
        <a:lstStyle/>
        <a:p>
          <a:endParaRPr lang="tr-TR"/>
        </a:p>
      </dgm:t>
    </dgm:pt>
    <dgm:pt modelId="{8DE4975B-A83B-4C43-8F45-F03F25C7DB2D}" type="pres">
      <dgm:prSet presAssocID="{34881F3E-4CCE-4FCD-B887-9D889E29DED2}" presName="Name0" presStyleCnt="0">
        <dgm:presLayoutVars>
          <dgm:dir/>
          <dgm:animLvl val="lvl"/>
          <dgm:resizeHandles val="exact"/>
        </dgm:presLayoutVars>
      </dgm:prSet>
      <dgm:spPr/>
    </dgm:pt>
    <dgm:pt modelId="{35E428DB-7EE7-4F28-B09E-593D9D87D233}" type="pres">
      <dgm:prSet presAssocID="{6A3B6851-C139-445F-98BE-B78858F7CB62}" presName="Name8" presStyleCnt="0"/>
      <dgm:spPr/>
    </dgm:pt>
    <dgm:pt modelId="{AECDCC4C-1669-4DEC-A023-D61EE721BAA2}" type="pres">
      <dgm:prSet presAssocID="{6A3B6851-C139-445F-98BE-B78858F7CB62}" presName="level" presStyleLbl="node1" presStyleIdx="0" presStyleCnt="4" custLinFactNeighborX="-770" custLinFactNeighborY="-2895">
        <dgm:presLayoutVars>
          <dgm:chMax val="1"/>
          <dgm:bulletEnabled val="1"/>
        </dgm:presLayoutVars>
      </dgm:prSet>
      <dgm:spPr/>
    </dgm:pt>
    <dgm:pt modelId="{DE5DEB14-D379-41E8-8C71-D6DB9611819F}" type="pres">
      <dgm:prSet presAssocID="{6A3B6851-C139-445F-98BE-B78858F7CB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42A1CD2-1DF0-4874-9E91-03ADB4E25A1E}" type="pres">
      <dgm:prSet presAssocID="{FDFEA2FC-B9B5-40E4-8355-1A0347A701E4}" presName="Name8" presStyleCnt="0"/>
      <dgm:spPr/>
    </dgm:pt>
    <dgm:pt modelId="{3431F7F1-8EED-45BC-8365-4618F57CFAD0}" type="pres">
      <dgm:prSet presAssocID="{FDFEA2FC-B9B5-40E4-8355-1A0347A701E4}" presName="level" presStyleLbl="node1" presStyleIdx="1" presStyleCnt="4">
        <dgm:presLayoutVars>
          <dgm:chMax val="1"/>
          <dgm:bulletEnabled val="1"/>
        </dgm:presLayoutVars>
      </dgm:prSet>
      <dgm:spPr/>
    </dgm:pt>
    <dgm:pt modelId="{08C87D14-D56E-40F6-AC90-379ADD9C297D}" type="pres">
      <dgm:prSet presAssocID="{FDFEA2FC-B9B5-40E4-8355-1A0347A701E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7167AA-A23F-41BC-8E4F-9B8A5F83E6E0}" type="pres">
      <dgm:prSet presAssocID="{B5BB5BC6-1C1E-425D-B38B-05719D14230C}" presName="Name8" presStyleCnt="0"/>
      <dgm:spPr/>
    </dgm:pt>
    <dgm:pt modelId="{F40C1F3D-44D7-4151-AEE4-86B05037658D}" type="pres">
      <dgm:prSet presAssocID="{B5BB5BC6-1C1E-425D-B38B-05719D14230C}" presName="level" presStyleLbl="node1" presStyleIdx="2" presStyleCnt="4">
        <dgm:presLayoutVars>
          <dgm:chMax val="1"/>
          <dgm:bulletEnabled val="1"/>
        </dgm:presLayoutVars>
      </dgm:prSet>
      <dgm:spPr/>
    </dgm:pt>
    <dgm:pt modelId="{C4CE3034-7BFE-41B2-B3ED-F73748B34D2A}" type="pres">
      <dgm:prSet presAssocID="{B5BB5BC6-1C1E-425D-B38B-05719D14230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9ED8B3-9A75-4442-8517-C25CF1E39EFD}" type="pres">
      <dgm:prSet presAssocID="{65926B92-C5F5-4B4C-88DD-70CAE9E4D385}" presName="Name8" presStyleCnt="0"/>
      <dgm:spPr/>
    </dgm:pt>
    <dgm:pt modelId="{A1063049-94C5-493D-94EE-14AC6179168F}" type="pres">
      <dgm:prSet presAssocID="{65926B92-C5F5-4B4C-88DD-70CAE9E4D385}" presName="level" presStyleLbl="node1" presStyleIdx="3" presStyleCnt="4" custScaleY="169690">
        <dgm:presLayoutVars>
          <dgm:chMax val="1"/>
          <dgm:bulletEnabled val="1"/>
        </dgm:presLayoutVars>
      </dgm:prSet>
      <dgm:spPr/>
    </dgm:pt>
    <dgm:pt modelId="{7E35B892-923D-441E-AF95-20F35C2558B1}" type="pres">
      <dgm:prSet presAssocID="{65926B92-C5F5-4B4C-88DD-70CAE9E4D38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A8E0B33-9A4B-44C9-B92E-C7268A303110}" type="presOf" srcId="{B5BB5BC6-1C1E-425D-B38B-05719D14230C}" destId="{C4CE3034-7BFE-41B2-B3ED-F73748B34D2A}" srcOrd="1" destOrd="0" presId="urn:microsoft.com/office/officeart/2005/8/layout/pyramid3"/>
    <dgm:cxn modelId="{ADD61054-1C77-4D68-B424-E313E3CC073B}" type="presOf" srcId="{6A3B6851-C139-445F-98BE-B78858F7CB62}" destId="{AECDCC4C-1669-4DEC-A023-D61EE721BAA2}" srcOrd="0" destOrd="0" presId="urn:microsoft.com/office/officeart/2005/8/layout/pyramid3"/>
    <dgm:cxn modelId="{9D410359-8BC0-4528-8DE5-38E9C199BBC1}" type="presOf" srcId="{6A3B6851-C139-445F-98BE-B78858F7CB62}" destId="{DE5DEB14-D379-41E8-8C71-D6DB9611819F}" srcOrd="1" destOrd="0" presId="urn:microsoft.com/office/officeart/2005/8/layout/pyramid3"/>
    <dgm:cxn modelId="{C12D7995-B766-4C35-BD3D-82F70BFACE5B}" type="presOf" srcId="{34881F3E-4CCE-4FCD-B887-9D889E29DED2}" destId="{8DE4975B-A83B-4C43-8F45-F03F25C7DB2D}" srcOrd="0" destOrd="0" presId="urn:microsoft.com/office/officeart/2005/8/layout/pyramid3"/>
    <dgm:cxn modelId="{3BF59397-A8FD-48E0-AE6F-D6A75C0494C4}" type="presOf" srcId="{B5BB5BC6-1C1E-425D-B38B-05719D14230C}" destId="{F40C1F3D-44D7-4151-AEE4-86B05037658D}" srcOrd="0" destOrd="0" presId="urn:microsoft.com/office/officeart/2005/8/layout/pyramid3"/>
    <dgm:cxn modelId="{87D60C9A-62B7-4C1B-94E9-F2B8D625547C}" srcId="{34881F3E-4CCE-4FCD-B887-9D889E29DED2}" destId="{FDFEA2FC-B9B5-40E4-8355-1A0347A701E4}" srcOrd="1" destOrd="0" parTransId="{D5C95D0E-D2AF-4894-8166-B378FDDC5CFA}" sibTransId="{3EE70256-75FF-4D81-A2E0-AFA4477FCB91}"/>
    <dgm:cxn modelId="{E13787B2-3ECE-4498-8209-487494DAFCC7}" type="presOf" srcId="{FDFEA2FC-B9B5-40E4-8355-1A0347A701E4}" destId="{08C87D14-D56E-40F6-AC90-379ADD9C297D}" srcOrd="1" destOrd="0" presId="urn:microsoft.com/office/officeart/2005/8/layout/pyramid3"/>
    <dgm:cxn modelId="{E63D81C3-720F-404E-82BC-4E5C9C41B61E}" srcId="{34881F3E-4CCE-4FCD-B887-9D889E29DED2}" destId="{B5BB5BC6-1C1E-425D-B38B-05719D14230C}" srcOrd="2" destOrd="0" parTransId="{5741ECB2-BD01-4A43-B92C-A366F3CD88F0}" sibTransId="{A0051A91-F84A-4712-BC86-C1BFE869FBD5}"/>
    <dgm:cxn modelId="{4939ABC9-DC53-4701-9996-5830465F4C0D}" type="presOf" srcId="{65926B92-C5F5-4B4C-88DD-70CAE9E4D385}" destId="{7E35B892-923D-441E-AF95-20F35C2558B1}" srcOrd="1" destOrd="0" presId="urn:microsoft.com/office/officeart/2005/8/layout/pyramid3"/>
    <dgm:cxn modelId="{53FEBBD0-FE78-41B0-BE98-890A54E66D7F}" srcId="{34881F3E-4CCE-4FCD-B887-9D889E29DED2}" destId="{65926B92-C5F5-4B4C-88DD-70CAE9E4D385}" srcOrd="3" destOrd="0" parTransId="{9ABBBAFB-877C-4F43-B63E-6F3C1F315A28}" sibTransId="{784595CA-0E65-46A0-840C-4306EB6209C0}"/>
    <dgm:cxn modelId="{DCE432E0-2F91-4ABE-8DA9-231F9DBC179E}" type="presOf" srcId="{FDFEA2FC-B9B5-40E4-8355-1A0347A701E4}" destId="{3431F7F1-8EED-45BC-8365-4618F57CFAD0}" srcOrd="0" destOrd="0" presId="urn:microsoft.com/office/officeart/2005/8/layout/pyramid3"/>
    <dgm:cxn modelId="{540B9DEE-4344-4202-AC07-DC32F6DD9879}" type="presOf" srcId="{65926B92-C5F5-4B4C-88DD-70CAE9E4D385}" destId="{A1063049-94C5-493D-94EE-14AC6179168F}" srcOrd="0" destOrd="0" presId="urn:microsoft.com/office/officeart/2005/8/layout/pyramid3"/>
    <dgm:cxn modelId="{25ED57FE-386F-48C6-9ABE-39DA9B0CCFEB}" srcId="{34881F3E-4CCE-4FCD-B887-9D889E29DED2}" destId="{6A3B6851-C139-445F-98BE-B78858F7CB62}" srcOrd="0" destOrd="0" parTransId="{A16772AB-6D66-49D2-B099-D77A0F1AB593}" sibTransId="{0CC7EBB6-EE18-4B67-8B41-7B244C700435}"/>
    <dgm:cxn modelId="{40A08040-E0C1-4692-87B3-EE9B48866F08}" type="presParOf" srcId="{8DE4975B-A83B-4C43-8F45-F03F25C7DB2D}" destId="{35E428DB-7EE7-4F28-B09E-593D9D87D233}" srcOrd="0" destOrd="0" presId="urn:microsoft.com/office/officeart/2005/8/layout/pyramid3"/>
    <dgm:cxn modelId="{DA1CA2F1-18B7-4F6D-A010-D4142B1353B3}" type="presParOf" srcId="{35E428DB-7EE7-4F28-B09E-593D9D87D233}" destId="{AECDCC4C-1669-4DEC-A023-D61EE721BAA2}" srcOrd="0" destOrd="0" presId="urn:microsoft.com/office/officeart/2005/8/layout/pyramid3"/>
    <dgm:cxn modelId="{D9E97346-67DE-4B3C-A93C-FE1EBAA7AEB1}" type="presParOf" srcId="{35E428DB-7EE7-4F28-B09E-593D9D87D233}" destId="{DE5DEB14-D379-41E8-8C71-D6DB9611819F}" srcOrd="1" destOrd="0" presId="urn:microsoft.com/office/officeart/2005/8/layout/pyramid3"/>
    <dgm:cxn modelId="{2A777320-63B6-46AD-9696-880978055506}" type="presParOf" srcId="{8DE4975B-A83B-4C43-8F45-F03F25C7DB2D}" destId="{B42A1CD2-1DF0-4874-9E91-03ADB4E25A1E}" srcOrd="1" destOrd="0" presId="urn:microsoft.com/office/officeart/2005/8/layout/pyramid3"/>
    <dgm:cxn modelId="{9AEF225F-CD1F-4252-8C77-AD7CB2133E21}" type="presParOf" srcId="{B42A1CD2-1DF0-4874-9E91-03ADB4E25A1E}" destId="{3431F7F1-8EED-45BC-8365-4618F57CFAD0}" srcOrd="0" destOrd="0" presId="urn:microsoft.com/office/officeart/2005/8/layout/pyramid3"/>
    <dgm:cxn modelId="{C7ED63F2-423D-49CE-9352-35E9AA9764DF}" type="presParOf" srcId="{B42A1CD2-1DF0-4874-9E91-03ADB4E25A1E}" destId="{08C87D14-D56E-40F6-AC90-379ADD9C297D}" srcOrd="1" destOrd="0" presId="urn:microsoft.com/office/officeart/2005/8/layout/pyramid3"/>
    <dgm:cxn modelId="{736589FD-5A45-411C-AB54-6D8056B6157B}" type="presParOf" srcId="{8DE4975B-A83B-4C43-8F45-F03F25C7DB2D}" destId="{AD7167AA-A23F-41BC-8E4F-9B8A5F83E6E0}" srcOrd="2" destOrd="0" presId="urn:microsoft.com/office/officeart/2005/8/layout/pyramid3"/>
    <dgm:cxn modelId="{C45B184D-0597-4EC0-B783-CC18086B7196}" type="presParOf" srcId="{AD7167AA-A23F-41BC-8E4F-9B8A5F83E6E0}" destId="{F40C1F3D-44D7-4151-AEE4-86B05037658D}" srcOrd="0" destOrd="0" presId="urn:microsoft.com/office/officeart/2005/8/layout/pyramid3"/>
    <dgm:cxn modelId="{47716F77-926B-4C19-9EBF-174E458A790F}" type="presParOf" srcId="{AD7167AA-A23F-41BC-8E4F-9B8A5F83E6E0}" destId="{C4CE3034-7BFE-41B2-B3ED-F73748B34D2A}" srcOrd="1" destOrd="0" presId="urn:microsoft.com/office/officeart/2005/8/layout/pyramid3"/>
    <dgm:cxn modelId="{11F5B59F-9FD1-4C92-A419-7481899B583B}" type="presParOf" srcId="{8DE4975B-A83B-4C43-8F45-F03F25C7DB2D}" destId="{039ED8B3-9A75-4442-8517-C25CF1E39EFD}" srcOrd="3" destOrd="0" presId="urn:microsoft.com/office/officeart/2005/8/layout/pyramid3"/>
    <dgm:cxn modelId="{82950B0B-7F67-421C-9654-5DDC035849EE}" type="presParOf" srcId="{039ED8B3-9A75-4442-8517-C25CF1E39EFD}" destId="{A1063049-94C5-493D-94EE-14AC6179168F}" srcOrd="0" destOrd="0" presId="urn:microsoft.com/office/officeart/2005/8/layout/pyramid3"/>
    <dgm:cxn modelId="{A466AB7D-359B-4552-ACBB-93167B72620D}" type="presParOf" srcId="{039ED8B3-9A75-4442-8517-C25CF1E39EFD}" destId="{7E35B892-923D-441E-AF95-20F35C2558B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DCC4C-1669-4DEC-A023-D61EE721BAA2}">
      <dsp:nvSpPr>
        <dsp:cNvPr id="0" name=""/>
        <dsp:cNvSpPr/>
      </dsp:nvSpPr>
      <dsp:spPr>
        <a:xfrm rot="10800000">
          <a:off x="0" y="0"/>
          <a:ext cx="6436977" cy="779443"/>
        </a:xfrm>
        <a:prstGeom prst="trapezoid">
          <a:avLst>
            <a:gd name="adj" fmla="val 87914"/>
          </a:avLst>
        </a:prstGeom>
        <a:solidFill>
          <a:srgbClr val="4586C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bg1"/>
              </a:solidFill>
            </a:rPr>
            <a:t>Veri Aktarımı</a:t>
          </a:r>
        </a:p>
      </dsp:txBody>
      <dsp:txXfrm rot="-10800000">
        <a:off x="1126470" y="0"/>
        <a:ext cx="4184035" cy="779443"/>
      </dsp:txXfrm>
    </dsp:sp>
    <dsp:sp modelId="{3431F7F1-8EED-45BC-8365-4618F57CFAD0}">
      <dsp:nvSpPr>
        <dsp:cNvPr id="0" name=""/>
        <dsp:cNvSpPr/>
      </dsp:nvSpPr>
      <dsp:spPr>
        <a:xfrm rot="10800000">
          <a:off x="685236" y="779443"/>
          <a:ext cx="5066503" cy="779443"/>
        </a:xfrm>
        <a:prstGeom prst="trapezoid">
          <a:avLst>
            <a:gd name="adj" fmla="val 87914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bg1"/>
              </a:solidFill>
            </a:rPr>
            <a:t>İlişkilendirme</a:t>
          </a:r>
        </a:p>
      </dsp:txBody>
      <dsp:txXfrm rot="-10800000">
        <a:off x="1571874" y="779443"/>
        <a:ext cx="3293227" cy="779443"/>
      </dsp:txXfrm>
    </dsp:sp>
    <dsp:sp modelId="{F40C1F3D-44D7-4151-AEE4-86B05037658D}">
      <dsp:nvSpPr>
        <dsp:cNvPr id="0" name=""/>
        <dsp:cNvSpPr/>
      </dsp:nvSpPr>
      <dsp:spPr>
        <a:xfrm rot="10800000">
          <a:off x="1370473" y="1558886"/>
          <a:ext cx="3696029" cy="779443"/>
        </a:xfrm>
        <a:prstGeom prst="trapezoid">
          <a:avLst>
            <a:gd name="adj" fmla="val 87914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bg1"/>
              </a:solidFill>
            </a:rPr>
            <a:t>Tekilleştirme</a:t>
          </a:r>
        </a:p>
      </dsp:txBody>
      <dsp:txXfrm rot="-10800000">
        <a:off x="2017278" y="1558886"/>
        <a:ext cx="2402419" cy="779443"/>
      </dsp:txXfrm>
    </dsp:sp>
    <dsp:sp modelId="{A1063049-94C5-493D-94EE-14AC6179168F}">
      <dsp:nvSpPr>
        <dsp:cNvPr id="0" name=""/>
        <dsp:cNvSpPr/>
      </dsp:nvSpPr>
      <dsp:spPr>
        <a:xfrm rot="10800000">
          <a:off x="2055710" y="2338330"/>
          <a:ext cx="2325556" cy="1322637"/>
        </a:xfrm>
        <a:prstGeom prst="trapezoid">
          <a:avLst>
            <a:gd name="adj" fmla="val 87914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solidFill>
                <a:schemeClr val="bg1"/>
              </a:solidFill>
            </a:rPr>
            <a:t>Segment</a:t>
          </a:r>
        </a:p>
      </dsp:txBody>
      <dsp:txXfrm rot="-10800000">
        <a:off x="2055710" y="2338330"/>
        <a:ext cx="2325556" cy="1322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90849-3DA4-7749-BFF1-6070EFFB0CA5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61CD-E813-CC40-946B-731248FB214F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0570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6465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35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161CD-E813-CC40-946B-731248FB214F}" type="slidenum">
              <a:rPr lang="en-TR" smtClean="0"/>
              <a:t>7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658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4AE5-05A2-F764-B67C-9ADF2FE56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50CCCA-B8C2-9453-5AA0-1772D14C7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4474B-437B-6D1E-4E9E-FC919543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D435-6E98-6673-D870-1FBDCF6D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ABDD-133C-5655-A9C9-69107E15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92694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342C-C612-6577-F694-061997DC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B1F88-CD1A-C37D-73E1-3376B84B2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EBAF8-0816-677B-4E00-0E8229C8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0A6D-F6AC-8210-633F-DD6B585D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84065-DECD-800D-9623-A447A60B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9353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1F9A8-3C9E-4E06-0BFE-07A9C1D1F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068CF-8AFE-99A1-E6AF-1A24F6778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62699-3355-ECEF-6AF6-F92CFD64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74385-8F2D-7674-8951-9C87EF5E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B93C-2555-FF4F-0CD1-27EBC9FF6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13152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57067" y="510900"/>
            <a:ext cx="102776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2B45-40BF-42C7-FF03-34594684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1F2F-F310-6902-3111-21AC2A957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F60-D72D-AB34-6DBF-37F8DFC9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1AE47-6E1B-6109-025E-ED78F2E7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F76E-922C-A709-C3F0-B150B569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69295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C1EB-00BA-71D2-64BF-F6EC059F4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DDB20-2CFC-9F92-EF61-B041958D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1B93-E341-8A91-9291-3480F69B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E52BC-FF58-C802-6DF3-AF6AB133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24DC1-68CF-855F-9B17-E85A8D50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419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B3AE-B5FE-ABFD-CC63-8089685CA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1FB8-ABDC-988A-A518-1A11CDC4E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696A9-4AE9-2C26-B7E3-3ACE3D163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B2386-9AD6-A3C3-2606-99B289285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11C68-F3A0-8B6C-6A7C-AA40F9D9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FBEB0-47BD-2566-7E54-93213379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6614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739-B8FC-7E32-BF68-CC6EE3C4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90B2A-3C99-F037-4C5E-661DC1A54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15339-3ACD-9110-BBE8-46C547EA6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52E467-0AC6-B288-4052-F6A9ED182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E58ED-B59F-CA90-F792-04890193D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57FCA-F9A5-45F1-9AAE-5C759A2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54B48-F4C8-013C-4499-9EF06E115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4467-BDAE-1444-3FBA-9E7A188B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8652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F31E8-C55A-8CA5-07D3-377E5827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2B41E6-BF8D-7B0B-4672-A26759D4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EE2D2-3F59-FA84-BC01-E37BFE6B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C8350-EA3B-DAA5-8F2D-02874B39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86689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DA085-61CB-7A83-DFBE-AFF0CAC69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C877D-EE32-8203-3521-4A285642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25B35-BD9C-2585-C4D3-041FB1B6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0891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A1F23-A682-74C7-273B-24376874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1ED8E-3627-F6CC-2ED9-339BF0C8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E9419F-CA4E-0D81-D453-8A984AFB09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D4A58-F420-2CA2-7CEB-5C2DBE6F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A8599-5572-84D0-7380-462455DBE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41BEB-F635-3495-7E6A-68018350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0424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2B51-3697-6DB0-2CB4-180D52FD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921AF9-C1E3-22BC-2E19-4068FDAB7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4A493-0D2C-FC4F-DBF7-C3A4F0640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8A67A-A317-4267-0FBB-B3BC7546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2BB99-174D-F742-D235-CBCFE5F5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6904F-DA96-B54A-BD03-4079845B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881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3C014-2722-AB97-F772-9BC01B96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D1872-ECFD-94A5-74FA-491AC4B5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12A15-0A07-7B9E-A7ED-0DF1F8482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B3B2-BE59-2D4D-9BB6-CB184A1E860A}" type="datetimeFigureOut">
              <a:rPr lang="en-TR" smtClean="0"/>
              <a:t>11/01/2023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835BD-C3C3-D98F-8ABC-437280C06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922DE-5556-8595-DD51-E23E818BA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48D4-4AB5-E245-95FF-BF96BB932072}" type="slidenum">
              <a:rPr lang="en-TR" smtClean="0"/>
              <a:t>‹#›</a:t>
            </a:fld>
            <a:endParaRPr lang="en-T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D8BCE-4469-A93F-0969-688FB09E30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36080"/>
            <a:ext cx="4365625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TR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 dokümanda HASSAS bilgi bulunmamaktadır. / This document does not contain SENSITIVE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4647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gif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diagramQuickStyle" Target="../diagrams/quickStyle1.xml"/><Relationship Id="rId26" Type="http://schemas.openxmlformats.org/officeDocument/2006/relationships/image" Target="../media/image31.sv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21.svg"/><Relationship Id="rId12" Type="http://schemas.microsoft.com/office/2007/relationships/hdphoto" Target="../media/hdphoto3.wdp"/><Relationship Id="rId17" Type="http://schemas.openxmlformats.org/officeDocument/2006/relationships/diagramLayout" Target="../diagrams/layout1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24" Type="http://schemas.openxmlformats.org/officeDocument/2006/relationships/image" Target="../media/image29.sv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19.png"/><Relationship Id="rId15" Type="http://schemas.openxmlformats.org/officeDocument/2006/relationships/image" Target="../media/image5.png"/><Relationship Id="rId23" Type="http://schemas.openxmlformats.org/officeDocument/2006/relationships/image" Target="../media/image28.png"/><Relationship Id="rId28" Type="http://schemas.openxmlformats.org/officeDocument/2006/relationships/image" Target="../media/image33.jpeg"/><Relationship Id="rId36" Type="http://schemas.openxmlformats.org/officeDocument/2006/relationships/image" Target="../media/image41.png"/><Relationship Id="rId10" Type="http://schemas.microsoft.com/office/2007/relationships/hdphoto" Target="../media/hdphoto2.wdp"/><Relationship Id="rId19" Type="http://schemas.openxmlformats.org/officeDocument/2006/relationships/diagramColors" Target="../diagrams/colors1.xml"/><Relationship Id="rId31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23.png"/><Relationship Id="rId14" Type="http://schemas.microsoft.com/office/2007/relationships/hdphoto" Target="../media/hdphoto4.wdp"/><Relationship Id="rId22" Type="http://schemas.openxmlformats.org/officeDocument/2006/relationships/image" Target="../media/image27.svg"/><Relationship Id="rId27" Type="http://schemas.openxmlformats.org/officeDocument/2006/relationships/image" Target="../media/image32.jpe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22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3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528" y="4262752"/>
            <a:ext cx="3846465" cy="4377209"/>
            <a:chOff x="0" y="0"/>
            <a:chExt cx="71424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4247" cy="812800"/>
            </a:xfrm>
            <a:custGeom>
              <a:avLst/>
              <a:gdLst/>
              <a:ahLst/>
              <a:cxnLst/>
              <a:rect l="l" t="t" r="r" b="b"/>
              <a:pathLst>
                <a:path w="714247" h="812800">
                  <a:moveTo>
                    <a:pt x="476122" y="0"/>
                  </a:moveTo>
                  <a:lnTo>
                    <a:pt x="714247" y="238125"/>
                  </a:lnTo>
                  <a:lnTo>
                    <a:pt x="714247" y="574675"/>
                  </a:lnTo>
                  <a:lnTo>
                    <a:pt x="476122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476122" y="0"/>
                  </a:lnTo>
                  <a:close/>
                </a:path>
              </a:pathLst>
            </a:custGeom>
            <a:solidFill>
              <a:srgbClr val="063C9F">
                <a:alpha val="6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1847897" y="-234259"/>
            <a:ext cx="7943897" cy="10406173"/>
            <a:chOff x="0" y="0"/>
            <a:chExt cx="4846320" cy="6348476"/>
          </a:xfrm>
        </p:grpSpPr>
        <p:sp>
          <p:nvSpPr>
            <p:cNvPr id="6" name="Freeform 6"/>
            <p:cNvSpPr/>
            <p:nvPr/>
          </p:nvSpPr>
          <p:spPr>
            <a:xfrm>
              <a:off x="4826" y="4826"/>
              <a:ext cx="4836668" cy="6338824"/>
            </a:xfrm>
            <a:custGeom>
              <a:avLst/>
              <a:gdLst/>
              <a:ahLst/>
              <a:cxnLst/>
              <a:rect l="l" t="t" r="r" b="b"/>
              <a:pathLst>
                <a:path w="4836668" h="6338824">
                  <a:moveTo>
                    <a:pt x="3744214" y="2598801"/>
                  </a:moveTo>
                  <a:lnTo>
                    <a:pt x="3744214" y="1096645"/>
                  </a:lnTo>
                  <a:lnTo>
                    <a:pt x="2647569" y="0"/>
                  </a:lnTo>
                  <a:lnTo>
                    <a:pt x="1096645" y="0"/>
                  </a:lnTo>
                  <a:lnTo>
                    <a:pt x="0" y="1096645"/>
                  </a:lnTo>
                  <a:lnTo>
                    <a:pt x="0" y="2647569"/>
                  </a:lnTo>
                  <a:lnTo>
                    <a:pt x="1092454" y="3740023"/>
                  </a:lnTo>
                  <a:lnTo>
                    <a:pt x="1092454" y="5242179"/>
                  </a:lnTo>
                  <a:lnTo>
                    <a:pt x="2189099" y="6338824"/>
                  </a:lnTo>
                  <a:lnTo>
                    <a:pt x="3740023" y="6338824"/>
                  </a:lnTo>
                  <a:lnTo>
                    <a:pt x="4836668" y="5242179"/>
                  </a:lnTo>
                  <a:lnTo>
                    <a:pt x="4836668" y="3691255"/>
                  </a:lnTo>
                  <a:close/>
                </a:path>
              </a:pathLst>
            </a:custGeom>
            <a:blipFill>
              <a:blip r:embed="rId2"/>
              <a:stretch>
                <a:fillRect l="-57591" r="-7540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846193" cy="6348476"/>
            </a:xfrm>
            <a:custGeom>
              <a:avLst/>
              <a:gdLst/>
              <a:ahLst/>
              <a:cxnLst/>
              <a:rect l="l" t="t" r="r" b="b"/>
              <a:pathLst>
                <a:path w="4846193" h="6348476">
                  <a:moveTo>
                    <a:pt x="3746881" y="6348476"/>
                  </a:moveTo>
                  <a:lnTo>
                    <a:pt x="2191893" y="6348476"/>
                  </a:lnTo>
                  <a:lnTo>
                    <a:pt x="1092454" y="5248910"/>
                  </a:lnTo>
                  <a:lnTo>
                    <a:pt x="1092454" y="3746881"/>
                  </a:lnTo>
                  <a:lnTo>
                    <a:pt x="0" y="2654427"/>
                  </a:lnTo>
                  <a:lnTo>
                    <a:pt x="0" y="1099439"/>
                  </a:lnTo>
                  <a:lnTo>
                    <a:pt x="1099439" y="0"/>
                  </a:lnTo>
                  <a:lnTo>
                    <a:pt x="2654300" y="0"/>
                  </a:lnTo>
                  <a:lnTo>
                    <a:pt x="3753739" y="1099439"/>
                  </a:lnTo>
                  <a:lnTo>
                    <a:pt x="3753739" y="2601595"/>
                  </a:lnTo>
                  <a:lnTo>
                    <a:pt x="4846193" y="3694049"/>
                  </a:lnTo>
                  <a:lnTo>
                    <a:pt x="4846193" y="5248910"/>
                  </a:lnTo>
                  <a:lnTo>
                    <a:pt x="3746881" y="6348476"/>
                  </a:lnTo>
                  <a:close/>
                  <a:moveTo>
                    <a:pt x="2195957" y="6338824"/>
                  </a:moveTo>
                  <a:lnTo>
                    <a:pt x="3742944" y="6338824"/>
                  </a:lnTo>
                  <a:lnTo>
                    <a:pt x="4836795" y="5244973"/>
                  </a:lnTo>
                  <a:lnTo>
                    <a:pt x="4836795" y="3697986"/>
                  </a:lnTo>
                  <a:lnTo>
                    <a:pt x="3744341" y="2605532"/>
                  </a:lnTo>
                  <a:lnTo>
                    <a:pt x="3744341" y="1103503"/>
                  </a:lnTo>
                  <a:lnTo>
                    <a:pt x="2650363" y="9525"/>
                  </a:lnTo>
                  <a:lnTo>
                    <a:pt x="1103503" y="9525"/>
                  </a:lnTo>
                  <a:lnTo>
                    <a:pt x="9525" y="1103503"/>
                  </a:lnTo>
                  <a:lnTo>
                    <a:pt x="9525" y="2650490"/>
                  </a:lnTo>
                  <a:lnTo>
                    <a:pt x="1101979" y="3742944"/>
                  </a:lnTo>
                  <a:lnTo>
                    <a:pt x="1101979" y="5245100"/>
                  </a:lnTo>
                  <a:lnTo>
                    <a:pt x="2195957" y="6338824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805918" y="-3238738"/>
            <a:ext cx="3399221" cy="4225351"/>
            <a:chOff x="0" y="0"/>
            <a:chExt cx="779433" cy="968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9433" cy="968863"/>
            </a:xfrm>
            <a:custGeom>
              <a:avLst/>
              <a:gdLst/>
              <a:ahLst/>
              <a:cxnLst/>
              <a:rect l="l" t="t" r="r" b="b"/>
              <a:pathLst>
                <a:path w="779433" h="968863">
                  <a:moveTo>
                    <a:pt x="541308" y="0"/>
                  </a:moveTo>
                  <a:lnTo>
                    <a:pt x="779433" y="238125"/>
                  </a:lnTo>
                  <a:lnTo>
                    <a:pt x="779433" y="730738"/>
                  </a:lnTo>
                  <a:lnTo>
                    <a:pt x="541308" y="968863"/>
                  </a:lnTo>
                  <a:lnTo>
                    <a:pt x="238125" y="968863"/>
                  </a:lnTo>
                  <a:lnTo>
                    <a:pt x="0" y="730738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41308" y="0"/>
                  </a:lnTo>
                  <a:close/>
                </a:path>
              </a:pathLst>
            </a:custGeom>
            <a:solidFill>
              <a:srgbClr val="063C9F">
                <a:alpha val="6000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79097" y="-2820652"/>
            <a:ext cx="3666405" cy="3658755"/>
            <a:chOff x="0" y="0"/>
            <a:chExt cx="840698" cy="8389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40698" cy="838944"/>
            </a:xfrm>
            <a:custGeom>
              <a:avLst/>
              <a:gdLst/>
              <a:ahLst/>
              <a:cxnLst/>
              <a:rect l="l" t="t" r="r" b="b"/>
              <a:pathLst>
                <a:path w="840698" h="838944">
                  <a:moveTo>
                    <a:pt x="602573" y="0"/>
                  </a:moveTo>
                  <a:lnTo>
                    <a:pt x="840698" y="238125"/>
                  </a:lnTo>
                  <a:lnTo>
                    <a:pt x="840698" y="600819"/>
                  </a:lnTo>
                  <a:lnTo>
                    <a:pt x="602573" y="838944"/>
                  </a:lnTo>
                  <a:lnTo>
                    <a:pt x="238125" y="838944"/>
                  </a:lnTo>
                  <a:lnTo>
                    <a:pt x="0" y="600819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602573" y="0"/>
                  </a:lnTo>
                  <a:close/>
                </a:path>
              </a:pathLst>
            </a:custGeom>
            <a:solidFill>
              <a:srgbClr val="063C9F">
                <a:alpha val="9372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394364" y="5607104"/>
            <a:ext cx="3794711" cy="3763491"/>
            <a:chOff x="0" y="0"/>
            <a:chExt cx="819543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9543" cy="812800"/>
            </a:xfrm>
            <a:custGeom>
              <a:avLst/>
              <a:gdLst/>
              <a:ahLst/>
              <a:cxnLst/>
              <a:rect l="l" t="t" r="r" b="b"/>
              <a:pathLst>
                <a:path w="819543" h="812800">
                  <a:moveTo>
                    <a:pt x="581418" y="0"/>
                  </a:moveTo>
                  <a:lnTo>
                    <a:pt x="819543" y="238125"/>
                  </a:lnTo>
                  <a:lnTo>
                    <a:pt x="819543" y="574675"/>
                  </a:lnTo>
                  <a:lnTo>
                    <a:pt x="581418" y="812800"/>
                  </a:lnTo>
                  <a:lnTo>
                    <a:pt x="238125" y="812800"/>
                  </a:lnTo>
                  <a:lnTo>
                    <a:pt x="0" y="574675"/>
                  </a:lnTo>
                  <a:lnTo>
                    <a:pt x="0" y="238125"/>
                  </a:lnTo>
                  <a:lnTo>
                    <a:pt x="238125" y="0"/>
                  </a:lnTo>
                  <a:lnTo>
                    <a:pt x="581418" y="0"/>
                  </a:lnTo>
                  <a:close/>
                </a:path>
              </a:pathLst>
            </a:custGeom>
            <a:solidFill>
              <a:srgbClr val="063C9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63500" y="25400"/>
              <a:ext cx="685800" cy="723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7984960" y="-1237235"/>
            <a:ext cx="5291614" cy="36115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266519" y="3781210"/>
            <a:ext cx="6856713" cy="467970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00912" y="3689609"/>
            <a:ext cx="2602773" cy="8492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19492" y="3888094"/>
            <a:ext cx="1959103" cy="7199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FFAFBC-F5B0-950C-952E-FB458DDC8D34}"/>
              </a:ext>
            </a:extLst>
          </p:cNvPr>
          <p:cNvSpPr txBox="1"/>
          <p:nvPr/>
        </p:nvSpPr>
        <p:spPr>
          <a:xfrm>
            <a:off x="5651466" y="2162474"/>
            <a:ext cx="59150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>
                <a:latin typeface="Segoe UI"/>
                <a:cs typeface="Segoe UI"/>
              </a:rPr>
              <a:t>Doğuş </a:t>
            </a:r>
            <a:r>
              <a:rPr lang="en-US" sz="3600" b="1" err="1">
                <a:latin typeface="Segoe UI"/>
                <a:cs typeface="Segoe UI"/>
              </a:rPr>
              <a:t>Grubu</a:t>
            </a:r>
            <a:r>
              <a:rPr lang="en-US" sz="3600" b="1">
                <a:latin typeface="Segoe UI"/>
                <a:cs typeface="Segoe UI"/>
              </a:rPr>
              <a:t> </a:t>
            </a:r>
            <a:r>
              <a:rPr lang="en-US" sz="3600" b="1" err="1">
                <a:latin typeface="Segoe UI"/>
                <a:cs typeface="Segoe UI"/>
              </a:rPr>
              <a:t>Müşteri</a:t>
            </a:r>
            <a:r>
              <a:rPr lang="en-US" sz="3600" b="1">
                <a:latin typeface="Segoe UI"/>
                <a:cs typeface="Segoe UI"/>
              </a:rPr>
              <a:t> Veri </a:t>
            </a:r>
            <a:r>
              <a:rPr lang="en-US" sz="3600" b="1" err="1">
                <a:latin typeface="Segoe UI"/>
                <a:cs typeface="Segoe UI"/>
              </a:rPr>
              <a:t>Platformu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background of luminous blue">
            <a:extLst>
              <a:ext uri="{FF2B5EF4-FFF2-40B4-BE49-F238E27FC236}">
                <a16:creationId xmlns:a16="http://schemas.microsoft.com/office/drawing/2014/main" id="{72DFF57D-EB1D-436D-0C76-E06C31243F1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48" y="-1"/>
            <a:ext cx="12194648" cy="70023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DDD856-4FEB-B1B4-4E50-C4F4BAAE9DA4}"/>
              </a:ext>
            </a:extLst>
          </p:cNvPr>
          <p:cNvGrpSpPr/>
          <p:nvPr/>
        </p:nvGrpSpPr>
        <p:grpSpPr>
          <a:xfrm>
            <a:off x="5820031" y="3339840"/>
            <a:ext cx="8685546" cy="3395384"/>
            <a:chOff x="6368731" y="2421173"/>
            <a:chExt cx="6682126" cy="23464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9D582F1-6C1A-E6AC-D416-6DEC507F3C95}"/>
                </a:ext>
              </a:extLst>
            </p:cNvPr>
            <p:cNvGrpSpPr/>
            <p:nvPr/>
          </p:nvGrpSpPr>
          <p:grpSpPr>
            <a:xfrm>
              <a:off x="6368731" y="2421173"/>
              <a:ext cx="5693459" cy="2346431"/>
              <a:chOff x="6368731" y="2421173"/>
              <a:chExt cx="5693459" cy="2346431"/>
            </a:xfrm>
          </p:grpSpPr>
          <p:sp>
            <p:nvSpPr>
              <p:cNvPr id="41" name="Cylinder 40">
                <a:extLst>
                  <a:ext uri="{FF2B5EF4-FFF2-40B4-BE49-F238E27FC236}">
                    <a16:creationId xmlns:a16="http://schemas.microsoft.com/office/drawing/2014/main" id="{77F04AB6-E09D-C670-04A3-028E2AF0B6DE}"/>
                  </a:ext>
                </a:extLst>
              </p:cNvPr>
              <p:cNvSpPr/>
              <p:nvPr/>
            </p:nvSpPr>
            <p:spPr>
              <a:xfrm>
                <a:off x="6428406" y="3229222"/>
                <a:ext cx="775527" cy="707893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cs typeface="Calibri"/>
                  </a:rPr>
                  <a:t>Hospitality Sandbox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FBDAEDFC-5302-4444-CBB7-0D454E3941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0255" y="2466264"/>
                <a:ext cx="334559" cy="5356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997AD381-3B26-9F24-66BE-4E19792F9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3381" y="2497826"/>
                <a:ext cx="71243" cy="5581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F7606F31-80CD-5AAD-C135-0B2CFFDAE8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82529" y="2497825"/>
                <a:ext cx="436461" cy="47253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Cylinder 50">
                <a:extLst>
                  <a:ext uri="{FF2B5EF4-FFF2-40B4-BE49-F238E27FC236}">
                    <a16:creationId xmlns:a16="http://schemas.microsoft.com/office/drawing/2014/main" id="{701D3946-CDB5-4EED-30DB-1673B3C7EEDA}"/>
                  </a:ext>
                </a:extLst>
              </p:cNvPr>
              <p:cNvSpPr/>
              <p:nvPr/>
            </p:nvSpPr>
            <p:spPr>
              <a:xfrm>
                <a:off x="7379779" y="3229222"/>
                <a:ext cx="775527" cy="707893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cs typeface="Calibri"/>
                  </a:rPr>
                  <a:t>Otomotiv Sandbox</a:t>
                </a:r>
              </a:p>
            </p:txBody>
          </p:sp>
          <p:sp>
            <p:nvSpPr>
              <p:cNvPr id="52" name="Cylinder 51">
                <a:extLst>
                  <a:ext uri="{FF2B5EF4-FFF2-40B4-BE49-F238E27FC236}">
                    <a16:creationId xmlns:a16="http://schemas.microsoft.com/office/drawing/2014/main" id="{0D08CB56-7B08-5C67-C52A-D3DE7DEDC175}"/>
                  </a:ext>
                </a:extLst>
              </p:cNvPr>
              <p:cNvSpPr/>
              <p:nvPr/>
            </p:nvSpPr>
            <p:spPr>
              <a:xfrm>
                <a:off x="8304099" y="3229222"/>
                <a:ext cx="775527" cy="707893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err="1">
                    <a:cs typeface="Calibri"/>
                  </a:rPr>
                  <a:t>Galataport</a:t>
                </a:r>
                <a:endParaRPr lang="en-US" sz="1000">
                  <a:cs typeface="Calibri"/>
                </a:endParaRPr>
              </a:p>
              <a:p>
                <a:pPr algn="ctr"/>
                <a:r>
                  <a:rPr lang="en-US" sz="1000">
                    <a:cs typeface="Calibri"/>
                  </a:rPr>
                  <a:t> Sandbox</a:t>
                </a:r>
              </a:p>
            </p:txBody>
          </p:sp>
          <p:sp>
            <p:nvSpPr>
              <p:cNvPr id="53" name="Cylinder 52">
                <a:extLst>
                  <a:ext uri="{FF2B5EF4-FFF2-40B4-BE49-F238E27FC236}">
                    <a16:creationId xmlns:a16="http://schemas.microsoft.com/office/drawing/2014/main" id="{95B750B1-5C0B-ECA4-B6E6-1ACF679DACF9}"/>
                  </a:ext>
                </a:extLst>
              </p:cNvPr>
              <p:cNvSpPr/>
              <p:nvPr/>
            </p:nvSpPr>
            <p:spPr>
              <a:xfrm>
                <a:off x="9192347" y="3229222"/>
                <a:ext cx="775527" cy="707893"/>
              </a:xfrm>
              <a:prstGeom prst="can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 err="1">
                    <a:cs typeface="Calibri"/>
                  </a:rPr>
                  <a:t>Puhutv</a:t>
                </a:r>
              </a:p>
              <a:p>
                <a:pPr algn="ctr"/>
                <a:r>
                  <a:rPr lang="en-US" sz="1000">
                    <a:cs typeface="Calibri"/>
                  </a:rPr>
                  <a:t>Sandbox</a:t>
                </a:r>
              </a:p>
            </p:txBody>
          </p:sp>
          <p:sp>
            <p:nvSpPr>
              <p:cNvPr id="54" name="Cylinder 53">
                <a:extLst>
                  <a:ext uri="{FF2B5EF4-FFF2-40B4-BE49-F238E27FC236}">
                    <a16:creationId xmlns:a16="http://schemas.microsoft.com/office/drawing/2014/main" id="{3FE1B9FC-954B-E235-4A0A-E96874649BB0}"/>
                  </a:ext>
                </a:extLst>
              </p:cNvPr>
              <p:cNvSpPr/>
              <p:nvPr/>
            </p:nvSpPr>
            <p:spPr>
              <a:xfrm>
                <a:off x="10094122" y="3229222"/>
                <a:ext cx="775527" cy="707893"/>
              </a:xfrm>
              <a:prstGeom prst="can">
                <a:avLst/>
              </a:prstGeom>
              <a:solidFill>
                <a:srgbClr val="ED7D3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cs typeface="Calibri"/>
                  </a:rPr>
                  <a:t>xxx</a:t>
                </a:r>
              </a:p>
              <a:p>
                <a:pPr algn="ctr"/>
                <a:r>
                  <a:rPr lang="en-US" sz="1000">
                    <a:cs typeface="Calibri"/>
                  </a:rPr>
                  <a:t>Sandbox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AFCCC55-9640-8DDF-A46B-FBF9E22B9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3239" y="2425683"/>
                <a:ext cx="1076721" cy="6438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71E4EC37-E41D-108F-2B60-262DBFA41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78884" y="2421173"/>
                <a:ext cx="1033432" cy="5762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Graphic 57" descr="User Crown Female with solid fill">
                <a:extLst>
                  <a:ext uri="{FF2B5EF4-FFF2-40B4-BE49-F238E27FC236}">
                    <a16:creationId xmlns:a16="http://schemas.microsoft.com/office/drawing/2014/main" id="{9FBA85F1-4D2C-07CF-640C-73C6E5553B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420494" y="3996181"/>
                <a:ext cx="314720" cy="332756"/>
              </a:xfrm>
              <a:prstGeom prst="rect">
                <a:avLst/>
              </a:prstGeom>
            </p:spPr>
          </p:pic>
          <p:pic>
            <p:nvPicPr>
              <p:cNvPr id="58" name="Graphic 58" descr="User Crown Male with solid fill">
                <a:extLst>
                  <a:ext uri="{FF2B5EF4-FFF2-40B4-BE49-F238E27FC236}">
                    <a16:creationId xmlns:a16="http://schemas.microsoft.com/office/drawing/2014/main" id="{BA737752-C70A-982D-05F1-91F72C8752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93003" y="4026334"/>
                <a:ext cx="301193" cy="301193"/>
              </a:xfrm>
              <a:prstGeom prst="rect">
                <a:avLst/>
              </a:prstGeom>
            </p:spPr>
          </p:pic>
          <p:pic>
            <p:nvPicPr>
              <p:cNvPr id="59" name="Graphic 58" descr="User Crown Male with solid fill">
                <a:extLst>
                  <a:ext uri="{FF2B5EF4-FFF2-40B4-BE49-F238E27FC236}">
                    <a16:creationId xmlns:a16="http://schemas.microsoft.com/office/drawing/2014/main" id="{AD4F8A68-B6C7-CA77-E412-E79E92F5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548873" y="4026334"/>
                <a:ext cx="301193" cy="301193"/>
              </a:xfrm>
              <a:prstGeom prst="rect">
                <a:avLst/>
              </a:prstGeom>
            </p:spPr>
          </p:pic>
          <p:pic>
            <p:nvPicPr>
              <p:cNvPr id="60" name="Graphic 57" descr="User Crown Female with solid fill">
                <a:extLst>
                  <a:ext uri="{FF2B5EF4-FFF2-40B4-BE49-F238E27FC236}">
                    <a16:creationId xmlns:a16="http://schemas.microsoft.com/office/drawing/2014/main" id="{B662F806-CE51-68F4-FB08-60B34B2D9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612435" y="4009708"/>
                <a:ext cx="314720" cy="332756"/>
              </a:xfrm>
              <a:prstGeom prst="rect">
                <a:avLst/>
              </a:prstGeom>
            </p:spPr>
          </p:pic>
          <p:pic>
            <p:nvPicPr>
              <p:cNvPr id="61" name="Graphic 60" descr="User Crown Male with solid fill">
                <a:extLst>
                  <a:ext uri="{FF2B5EF4-FFF2-40B4-BE49-F238E27FC236}">
                    <a16:creationId xmlns:a16="http://schemas.microsoft.com/office/drawing/2014/main" id="{FE5493EC-A842-1169-7D2F-F37673FF5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28092" y="4039861"/>
                <a:ext cx="301193" cy="301193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3213CA-27F8-F795-731D-742957E3C48F}"/>
                  </a:ext>
                </a:extLst>
              </p:cNvPr>
              <p:cNvSpPr txBox="1"/>
              <p:nvPr/>
            </p:nvSpPr>
            <p:spPr>
              <a:xfrm>
                <a:off x="6368731" y="4336717"/>
                <a:ext cx="2743200" cy="4308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/>
                  <a:t>Hospitality </a:t>
                </a:r>
              </a:p>
              <a:p>
                <a:r>
                  <a:rPr lang="en-US" sz="1100"/>
                  <a:t>Power User </a:t>
                </a:r>
                <a:endParaRPr lang="en-US" sz="1100">
                  <a:cs typeface="Calibri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FE48555-51FF-6AE6-A67B-5C9ADBF3B356}"/>
                  </a:ext>
                </a:extLst>
              </p:cNvPr>
              <p:cNvSpPr txBox="1"/>
              <p:nvPr/>
            </p:nvSpPr>
            <p:spPr>
              <a:xfrm>
                <a:off x="7379034" y="4336717"/>
                <a:ext cx="2743200" cy="4308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/>
                  <a:t>Otomotiv </a:t>
                </a:r>
              </a:p>
              <a:p>
                <a:r>
                  <a:rPr lang="en-US" sz="1100"/>
                  <a:t>Power User </a:t>
                </a:r>
                <a:endParaRPr lang="en-US" sz="1100">
                  <a:cs typeface="Calibri"/>
                </a:endParaRPr>
              </a:p>
            </p:txBody>
          </p:sp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10DC6157-2BD2-D063-62E2-8EF4FA18B617}"/>
                  </a:ext>
                </a:extLst>
              </p:cNvPr>
              <p:cNvSpPr txBox="1"/>
              <p:nvPr/>
            </p:nvSpPr>
            <p:spPr>
              <a:xfrm>
                <a:off x="8282067" y="4318996"/>
                <a:ext cx="2743200" cy="4308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err="1"/>
                  <a:t>Galataport</a:t>
                </a:r>
              </a:p>
              <a:p>
                <a:r>
                  <a:rPr lang="en-US" sz="1100"/>
                  <a:t>Power User </a:t>
                </a:r>
                <a:endParaRPr lang="en-US" sz="1100">
                  <a:cs typeface="Calibri"/>
                </a:endParaRPr>
              </a:p>
            </p:txBody>
          </p:sp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F7121073-9FB2-A61C-593F-B7EC05DAE951}"/>
                  </a:ext>
                </a:extLst>
              </p:cNvPr>
              <p:cNvSpPr txBox="1"/>
              <p:nvPr/>
            </p:nvSpPr>
            <p:spPr>
              <a:xfrm>
                <a:off x="9318990" y="4327527"/>
                <a:ext cx="2743200" cy="4308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err="1"/>
                  <a:t>Puhutv</a:t>
                </a:r>
                <a:endParaRPr lang="en-US" sz="1100">
                  <a:cs typeface="Calibri"/>
                </a:endParaRPr>
              </a:p>
              <a:p>
                <a:r>
                  <a:rPr lang="en-US" sz="1100"/>
                  <a:t>Power User </a:t>
                </a:r>
                <a:endParaRPr lang="en-US" sz="1100">
                  <a:cs typeface="Calibri"/>
                </a:endParaRPr>
              </a:p>
            </p:txBody>
          </p:sp>
        </p:grp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91BEAA2F-E8E2-6BEB-205A-498F9583BA87}"/>
                </a:ext>
              </a:extLst>
            </p:cNvPr>
            <p:cNvSpPr txBox="1"/>
            <p:nvPr/>
          </p:nvSpPr>
          <p:spPr>
            <a:xfrm>
              <a:off x="10307657" y="4309641"/>
              <a:ext cx="2743200" cy="43088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100"/>
                <a:t>xxx</a:t>
              </a:r>
              <a:endParaRPr lang="en-US" sz="1100">
                <a:cs typeface="Calibri"/>
              </a:endParaRPr>
            </a:p>
            <a:p>
              <a:r>
                <a:rPr lang="en-US" sz="1100"/>
                <a:t>Power User </a:t>
              </a:r>
              <a:endParaRPr lang="en-US" sz="1100">
                <a:cs typeface="Calibri"/>
              </a:endParaRPr>
            </a:p>
          </p:txBody>
        </p:sp>
      </p:grpSp>
      <p:pic>
        <p:nvPicPr>
          <p:cNvPr id="6" name="Picture 67">
            <a:extLst>
              <a:ext uri="{FF2B5EF4-FFF2-40B4-BE49-F238E27FC236}">
                <a16:creationId xmlns:a16="http://schemas.microsoft.com/office/drawing/2014/main" id="{D19732CF-5203-11B3-C556-DFC3F944F6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29887" b="29887"/>
          <a:stretch>
            <a:fillRect/>
          </a:stretch>
        </p:blipFill>
        <p:spPr>
          <a:xfrm>
            <a:off x="224157" y="823218"/>
            <a:ext cx="2722892" cy="391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5608F-67D5-6F5D-1CF1-706ED1AD0416}"/>
              </a:ext>
            </a:extLst>
          </p:cNvPr>
          <p:cNvSpPr txBox="1"/>
          <p:nvPr/>
        </p:nvSpPr>
        <p:spPr>
          <a:xfrm>
            <a:off x="-2228819" y="857994"/>
            <a:ext cx="7846540" cy="401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1800">
                <a:solidFill>
                  <a:srgbClr val="003060"/>
                </a:solidFill>
                <a:latin typeface="Open Sans 1 Bold"/>
              </a:rPr>
              <a:t>CDP </a:t>
            </a:r>
            <a:r>
              <a:rPr lang="en-US" sz="1800" err="1">
                <a:solidFill>
                  <a:srgbClr val="003060"/>
                </a:solidFill>
                <a:latin typeface="Open Sans 1 Bold"/>
              </a:rPr>
              <a:t>Nedir</a:t>
            </a:r>
            <a:r>
              <a:rPr lang="en-US">
                <a:solidFill>
                  <a:srgbClr val="003060"/>
                </a:solidFill>
                <a:latin typeface="Open Sans 1 Bold"/>
              </a:rPr>
              <a:t>?</a:t>
            </a:r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B19EE7-60C4-79FE-4051-8A8E8E739C45}"/>
              </a:ext>
            </a:extLst>
          </p:cNvPr>
          <p:cNvGrpSpPr/>
          <p:nvPr/>
        </p:nvGrpSpPr>
        <p:grpSpPr>
          <a:xfrm>
            <a:off x="6401493" y="724466"/>
            <a:ext cx="4663918" cy="2850555"/>
            <a:chOff x="6027927" y="921993"/>
            <a:chExt cx="7871032" cy="4870973"/>
          </a:xfrm>
        </p:grpSpPr>
        <p:sp>
          <p:nvSpPr>
            <p:cNvPr id="13" name="Google Shape;4964;p399">
              <a:extLst>
                <a:ext uri="{FF2B5EF4-FFF2-40B4-BE49-F238E27FC236}">
                  <a16:creationId xmlns:a16="http://schemas.microsoft.com/office/drawing/2014/main" id="{87D5E4BB-5C09-BAEC-E9B0-B4E1CC7D2BD8}"/>
                </a:ext>
              </a:extLst>
            </p:cNvPr>
            <p:cNvSpPr/>
            <p:nvPr/>
          </p:nvSpPr>
          <p:spPr>
            <a:xfrm>
              <a:off x="8728355" y="3557022"/>
              <a:ext cx="2698000" cy="7252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14" name="Google Shape;4965;p399">
              <a:extLst>
                <a:ext uri="{FF2B5EF4-FFF2-40B4-BE49-F238E27FC236}">
                  <a16:creationId xmlns:a16="http://schemas.microsoft.com/office/drawing/2014/main" id="{39BAB4D8-7D7B-8E01-B1CD-F3260E354064}"/>
                </a:ext>
              </a:extLst>
            </p:cNvPr>
            <p:cNvSpPr/>
            <p:nvPr/>
          </p:nvSpPr>
          <p:spPr>
            <a:xfrm>
              <a:off x="7834527" y="1435766"/>
              <a:ext cx="4357200" cy="4357200"/>
            </a:xfrm>
            <a:prstGeom prst="ellipse">
              <a:avLst/>
            </a:prstGeom>
            <a:solidFill>
              <a:srgbClr val="F8F9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15" name="Google Shape;4966;p399">
              <a:extLst>
                <a:ext uri="{FF2B5EF4-FFF2-40B4-BE49-F238E27FC236}">
                  <a16:creationId xmlns:a16="http://schemas.microsoft.com/office/drawing/2014/main" id="{CB1C17A4-FF71-FAD0-DBFC-E750C6D3C0B0}"/>
                </a:ext>
              </a:extLst>
            </p:cNvPr>
            <p:cNvSpPr/>
            <p:nvPr/>
          </p:nvSpPr>
          <p:spPr>
            <a:xfrm>
              <a:off x="8574838" y="2227665"/>
              <a:ext cx="2876400" cy="2876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16" name="Google Shape;4967;p399">
              <a:extLst>
                <a:ext uri="{FF2B5EF4-FFF2-40B4-BE49-F238E27FC236}">
                  <a16:creationId xmlns:a16="http://schemas.microsoft.com/office/drawing/2014/main" id="{DA569239-7ADE-D6DB-2700-5B65A83F7214}"/>
                </a:ext>
              </a:extLst>
            </p:cNvPr>
            <p:cNvSpPr txBox="1"/>
            <p:nvPr/>
          </p:nvSpPr>
          <p:spPr>
            <a:xfrm>
              <a:off x="9389010" y="3518494"/>
              <a:ext cx="1248400" cy="492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" sz="1600" b="1">
                  <a:solidFill>
                    <a:srgbClr val="3C4043"/>
                  </a:solidFill>
                  <a:latin typeface="Google Sans"/>
                  <a:ea typeface="Google Sans"/>
                  <a:cs typeface="Google Sans"/>
                  <a:sym typeface="Google Sans"/>
                </a:rPr>
                <a:t>BigQuery</a:t>
              </a:r>
              <a:endParaRPr sz="1600" b="1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endParaRPr>
            </a:p>
          </p:txBody>
        </p:sp>
        <p:cxnSp>
          <p:nvCxnSpPr>
            <p:cNvPr id="17" name="Google Shape;4968;p399">
              <a:extLst>
                <a:ext uri="{FF2B5EF4-FFF2-40B4-BE49-F238E27FC236}">
                  <a16:creationId xmlns:a16="http://schemas.microsoft.com/office/drawing/2014/main" id="{7EC068A9-035E-A76F-7312-3E12719B6371}"/>
                </a:ext>
              </a:extLst>
            </p:cNvPr>
            <p:cNvCxnSpPr>
              <a:cxnSpLocks/>
            </p:cNvCxnSpPr>
            <p:nvPr/>
          </p:nvCxnSpPr>
          <p:spPr>
            <a:xfrm>
              <a:off x="8566477" y="2231211"/>
              <a:ext cx="429600" cy="429600"/>
            </a:xfrm>
            <a:prstGeom prst="straightConnector1">
              <a:avLst/>
            </a:prstGeom>
            <a:noFill/>
            <a:ln w="9525" cap="flat" cmpd="sng">
              <a:solidFill>
                <a:srgbClr val="AECBFA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18" name="Google Shape;4969;p399">
              <a:extLst>
                <a:ext uri="{FF2B5EF4-FFF2-40B4-BE49-F238E27FC236}">
                  <a16:creationId xmlns:a16="http://schemas.microsoft.com/office/drawing/2014/main" id="{8E5C0789-929E-3E88-C15F-A33F1DF42A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3038" y="1615172"/>
              <a:ext cx="20" cy="160060"/>
            </a:xfrm>
            <a:prstGeom prst="straightConnector1">
              <a:avLst/>
            </a:prstGeom>
            <a:noFill/>
            <a:ln w="9525" cap="flat" cmpd="sng">
              <a:solidFill>
                <a:srgbClr val="AECBFA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9" name="Google Shape;4971;p399">
              <a:extLst>
                <a:ext uri="{FF2B5EF4-FFF2-40B4-BE49-F238E27FC236}">
                  <a16:creationId xmlns:a16="http://schemas.microsoft.com/office/drawing/2014/main" id="{64CA672E-CBAB-1858-2097-0F1B95A5C7B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1029999" y="2221212"/>
              <a:ext cx="439600" cy="439600"/>
            </a:xfrm>
            <a:prstGeom prst="straightConnector1">
              <a:avLst/>
            </a:prstGeom>
            <a:noFill/>
            <a:ln w="9525" cap="flat" cmpd="sng">
              <a:solidFill>
                <a:srgbClr val="AECBFA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0" name="Google Shape;4972;p399">
              <a:extLst>
                <a:ext uri="{FF2B5EF4-FFF2-40B4-BE49-F238E27FC236}">
                  <a16:creationId xmlns:a16="http://schemas.microsoft.com/office/drawing/2014/main" id="{09346B71-0146-2EF4-995D-BC11067280B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77638" y="3606334"/>
              <a:ext cx="597200" cy="0"/>
            </a:xfrm>
            <a:prstGeom prst="straightConnector1">
              <a:avLst/>
            </a:prstGeom>
            <a:noFill/>
            <a:ln w="9525" cap="flat" cmpd="sng">
              <a:solidFill>
                <a:srgbClr val="AECBFA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21" name="Google Shape;4973;p399">
              <a:extLst>
                <a:ext uri="{FF2B5EF4-FFF2-40B4-BE49-F238E27FC236}">
                  <a16:creationId xmlns:a16="http://schemas.microsoft.com/office/drawing/2014/main" id="{8E1FB84B-0995-C728-488C-6E3A70DE23AD}"/>
                </a:ext>
              </a:extLst>
            </p:cNvPr>
            <p:cNvCxnSpPr>
              <a:cxnSpLocks/>
            </p:cNvCxnSpPr>
            <p:nvPr/>
          </p:nvCxnSpPr>
          <p:spPr>
            <a:xfrm>
              <a:off x="11451238" y="3606334"/>
              <a:ext cx="577200" cy="0"/>
            </a:xfrm>
            <a:prstGeom prst="straightConnector1">
              <a:avLst/>
            </a:prstGeom>
            <a:noFill/>
            <a:ln w="9525" cap="flat" cmpd="sng">
              <a:solidFill>
                <a:srgbClr val="AECBFA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22" name="Google Shape;4974;p399">
              <a:extLst>
                <a:ext uri="{FF2B5EF4-FFF2-40B4-BE49-F238E27FC236}">
                  <a16:creationId xmlns:a16="http://schemas.microsoft.com/office/drawing/2014/main" id="{600C0F10-4855-F823-735F-A0A8313C9048}"/>
                </a:ext>
              </a:extLst>
            </p:cNvPr>
            <p:cNvSpPr/>
            <p:nvPr/>
          </p:nvSpPr>
          <p:spPr>
            <a:xfrm>
              <a:off x="9307399" y="2588484"/>
              <a:ext cx="1411600" cy="141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cxnSp>
          <p:nvCxnSpPr>
            <p:cNvPr id="23" name="Google Shape;4975;p399">
              <a:extLst>
                <a:ext uri="{FF2B5EF4-FFF2-40B4-BE49-F238E27FC236}">
                  <a16:creationId xmlns:a16="http://schemas.microsoft.com/office/drawing/2014/main" id="{A614E485-584D-BE5E-8D12-1F4B07191D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6123" y="2589208"/>
              <a:ext cx="518046" cy="146304"/>
            </a:xfrm>
            <a:prstGeom prst="straightConnector1">
              <a:avLst/>
            </a:prstGeom>
            <a:noFill/>
            <a:ln w="19050" cap="flat" cmpd="sng">
              <a:solidFill>
                <a:srgbClr val="669DF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4" name="Google Shape;4976;p399">
              <a:extLst>
                <a:ext uri="{FF2B5EF4-FFF2-40B4-BE49-F238E27FC236}">
                  <a16:creationId xmlns:a16="http://schemas.microsoft.com/office/drawing/2014/main" id="{4B381EDB-53F5-1DD2-3FB5-CDB5CE73AF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13199" y="2227615"/>
              <a:ext cx="161" cy="360819"/>
            </a:xfrm>
            <a:prstGeom prst="straightConnector1">
              <a:avLst/>
            </a:prstGeom>
            <a:noFill/>
            <a:ln w="19050" cap="flat" cmpd="sng">
              <a:solidFill>
                <a:srgbClr val="669DF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5" name="Google Shape;4977;p399">
              <a:extLst>
                <a:ext uri="{FF2B5EF4-FFF2-40B4-BE49-F238E27FC236}">
                  <a16:creationId xmlns:a16="http://schemas.microsoft.com/office/drawing/2014/main" id="{D3184214-0899-20F4-AADC-E07038E1C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12275" y="2589208"/>
              <a:ext cx="517724" cy="146304"/>
            </a:xfrm>
            <a:prstGeom prst="straightConnector1">
              <a:avLst/>
            </a:prstGeom>
            <a:noFill/>
            <a:ln w="19050" cap="flat" cmpd="sng">
              <a:solidFill>
                <a:srgbClr val="669DF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6" name="Google Shape;4978;p399">
              <a:extLst>
                <a:ext uri="{FF2B5EF4-FFF2-40B4-BE49-F238E27FC236}">
                  <a16:creationId xmlns:a16="http://schemas.microsoft.com/office/drawing/2014/main" id="{8F1A01EB-B114-8F4F-8C30-E3F7DADF5FB0}"/>
                </a:ext>
              </a:extLst>
            </p:cNvPr>
            <p:cNvCxnSpPr>
              <a:cxnSpLocks/>
            </p:cNvCxnSpPr>
            <p:nvPr/>
          </p:nvCxnSpPr>
          <p:spPr>
            <a:xfrm>
              <a:off x="10718999" y="3294284"/>
              <a:ext cx="732239" cy="371581"/>
            </a:xfrm>
            <a:prstGeom prst="straightConnector1">
              <a:avLst/>
            </a:prstGeom>
            <a:noFill/>
            <a:ln w="19050" cap="flat" cmpd="sng">
              <a:solidFill>
                <a:srgbClr val="669DF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cxnSp>
          <p:nvCxnSpPr>
            <p:cNvPr id="27" name="Google Shape;4979;p399">
              <a:extLst>
                <a:ext uri="{FF2B5EF4-FFF2-40B4-BE49-F238E27FC236}">
                  <a16:creationId xmlns:a16="http://schemas.microsoft.com/office/drawing/2014/main" id="{23625A76-0EE0-76E9-952F-8151CDBFEE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4999" y="3294284"/>
              <a:ext cx="732561" cy="371581"/>
            </a:xfrm>
            <a:prstGeom prst="straightConnector1">
              <a:avLst/>
            </a:prstGeom>
            <a:noFill/>
            <a:ln w="19050" cap="flat" cmpd="sng">
              <a:solidFill>
                <a:srgbClr val="669DF6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28" name="Google Shape;4980;p399">
              <a:extLst>
                <a:ext uri="{FF2B5EF4-FFF2-40B4-BE49-F238E27FC236}">
                  <a16:creationId xmlns:a16="http://schemas.microsoft.com/office/drawing/2014/main" id="{75FC1BD3-3E8C-8D95-46E9-41ADC2184239}"/>
                </a:ext>
              </a:extLst>
            </p:cNvPr>
            <p:cNvSpPr/>
            <p:nvPr/>
          </p:nvSpPr>
          <p:spPr>
            <a:xfrm>
              <a:off x="7896513" y="1483258"/>
              <a:ext cx="740800" cy="74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sp>
          <p:nvSpPr>
            <p:cNvPr id="29" name="Google Shape;4981;p399">
              <a:extLst>
                <a:ext uri="{FF2B5EF4-FFF2-40B4-BE49-F238E27FC236}">
                  <a16:creationId xmlns:a16="http://schemas.microsoft.com/office/drawing/2014/main" id="{16B43C10-6217-C981-9E89-865F485E95B0}"/>
                </a:ext>
              </a:extLst>
            </p:cNvPr>
            <p:cNvSpPr/>
            <p:nvPr/>
          </p:nvSpPr>
          <p:spPr>
            <a:xfrm>
              <a:off x="11403099" y="1600890"/>
              <a:ext cx="740800" cy="74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pic>
          <p:nvPicPr>
            <p:cNvPr id="30" name="Google Shape;4983;p399">
              <a:extLst>
                <a:ext uri="{FF2B5EF4-FFF2-40B4-BE49-F238E27FC236}">
                  <a16:creationId xmlns:a16="http://schemas.microsoft.com/office/drawing/2014/main" id="{55896D2A-EFED-7B52-C457-1DCD0653E564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9457987" y="3536289"/>
              <a:ext cx="727274" cy="15607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4984;p399">
              <a:extLst>
                <a:ext uri="{FF2B5EF4-FFF2-40B4-BE49-F238E27FC236}">
                  <a16:creationId xmlns:a16="http://schemas.microsoft.com/office/drawing/2014/main" id="{AD93BFAC-4787-0898-BD1A-CBD26462CCB4}"/>
                </a:ext>
              </a:extLst>
            </p:cNvPr>
            <p:cNvSpPr/>
            <p:nvPr/>
          </p:nvSpPr>
          <p:spPr>
            <a:xfrm>
              <a:off x="8410533" y="4980034"/>
              <a:ext cx="1505574" cy="615696"/>
            </a:xfrm>
            <a:prstGeom prst="roundRect">
              <a:avLst>
                <a:gd name="adj" fmla="val 9090"/>
              </a:avLst>
            </a:prstGeom>
            <a:solidFill>
              <a:srgbClr val="FFFFFF"/>
            </a:solidFill>
            <a:ln>
              <a:noFill/>
            </a:ln>
            <a:effectLst>
              <a:outerShdw blurRad="128588" dist="38100" dir="552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pic>
          <p:nvPicPr>
            <p:cNvPr id="32" name="Google Shape;4986;p399">
              <a:extLst>
                <a:ext uri="{FF2B5EF4-FFF2-40B4-BE49-F238E27FC236}">
                  <a16:creationId xmlns:a16="http://schemas.microsoft.com/office/drawing/2014/main" id="{BEEC3C03-219B-AB26-F7A9-D8B4AEA29F56}"/>
                </a:ext>
              </a:extLst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8563034" y="4441862"/>
              <a:ext cx="1136053" cy="978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Google Shape;4987;p399">
              <a:extLst>
                <a:ext uri="{FF2B5EF4-FFF2-40B4-BE49-F238E27FC236}">
                  <a16:creationId xmlns:a16="http://schemas.microsoft.com/office/drawing/2014/main" id="{DC984114-DC6C-C099-42E9-1369276A5F97}"/>
                </a:ext>
              </a:extLst>
            </p:cNvPr>
            <p:cNvSpPr/>
            <p:nvPr/>
          </p:nvSpPr>
          <p:spPr>
            <a:xfrm>
              <a:off x="10309581" y="4989094"/>
              <a:ext cx="1474800" cy="600757"/>
            </a:xfrm>
            <a:prstGeom prst="roundRect">
              <a:avLst>
                <a:gd name="adj" fmla="val 9090"/>
              </a:avLst>
            </a:prstGeom>
            <a:solidFill>
              <a:srgbClr val="FFFFFF"/>
            </a:solidFill>
            <a:ln>
              <a:noFill/>
            </a:ln>
            <a:effectLst>
              <a:outerShdw blurRad="128588" dist="38100" dir="552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pic>
          <p:nvPicPr>
            <p:cNvPr id="34" name="Google Shape;4989;p399">
              <a:extLst>
                <a:ext uri="{FF2B5EF4-FFF2-40B4-BE49-F238E27FC236}">
                  <a16:creationId xmlns:a16="http://schemas.microsoft.com/office/drawing/2014/main" id="{C01749BF-BEBE-4077-9C48-95EE6CEC7EB8}"/>
                </a:ext>
              </a:extLst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0031859" y="3555768"/>
              <a:ext cx="450301" cy="1501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4990;p399">
              <a:extLst>
                <a:ext uri="{FF2B5EF4-FFF2-40B4-BE49-F238E27FC236}">
                  <a16:creationId xmlns:a16="http://schemas.microsoft.com/office/drawing/2014/main" id="{04BCAA18-AB9B-6C50-696D-5FF8CCDCB611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 r="10"/>
            <a:stretch/>
          </p:blipFill>
          <p:spPr>
            <a:xfrm>
              <a:off x="10464541" y="4436453"/>
              <a:ext cx="1177495" cy="1011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4970;p399">
              <a:extLst>
                <a:ext uri="{FF2B5EF4-FFF2-40B4-BE49-F238E27FC236}">
                  <a16:creationId xmlns:a16="http://schemas.microsoft.com/office/drawing/2014/main" id="{F0395CEE-B3EE-10F3-295B-01D972CB854C}"/>
                </a:ext>
              </a:extLst>
            </p:cNvPr>
            <p:cNvSpPr/>
            <p:nvPr/>
          </p:nvSpPr>
          <p:spPr>
            <a:xfrm>
              <a:off x="9642658" y="921993"/>
              <a:ext cx="740800" cy="7408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2400"/>
            </a:p>
          </p:txBody>
        </p:sp>
        <p:grpSp>
          <p:nvGrpSpPr>
            <p:cNvPr id="42" name="Google Shape;4992;p399">
              <a:extLst>
                <a:ext uri="{FF2B5EF4-FFF2-40B4-BE49-F238E27FC236}">
                  <a16:creationId xmlns:a16="http://schemas.microsoft.com/office/drawing/2014/main" id="{C35E1C7F-1F6E-FC9D-B6B6-F0A77C0B73C5}"/>
                </a:ext>
              </a:extLst>
            </p:cNvPr>
            <p:cNvGrpSpPr/>
            <p:nvPr/>
          </p:nvGrpSpPr>
          <p:grpSpPr>
            <a:xfrm>
              <a:off x="9305573" y="978057"/>
              <a:ext cx="1428665" cy="849031"/>
              <a:chOff x="9389089" y="978059"/>
              <a:chExt cx="1071499" cy="636774"/>
            </a:xfrm>
          </p:grpSpPr>
          <p:sp>
            <p:nvSpPr>
              <p:cNvPr id="1031" name="Google Shape;4993;p399">
                <a:extLst>
                  <a:ext uri="{FF2B5EF4-FFF2-40B4-BE49-F238E27FC236}">
                    <a16:creationId xmlns:a16="http://schemas.microsoft.com/office/drawing/2014/main" id="{4B8F56D9-4CF7-7CC5-07EC-19B766B27BFC}"/>
                  </a:ext>
                </a:extLst>
              </p:cNvPr>
              <p:cNvSpPr txBox="1"/>
              <p:nvPr/>
            </p:nvSpPr>
            <p:spPr>
              <a:xfrm>
                <a:off x="9389089" y="1319549"/>
                <a:ext cx="1071499" cy="2952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121900" rIns="0" bIns="0" anchor="t" anchorCtr="0">
                <a:no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3000"/>
                  </a:lnSpc>
                  <a:spcAft>
                    <a:spcPts val="667"/>
                  </a:spcAft>
                </a:pPr>
                <a:r>
                  <a:rPr lang="tr-TR" sz="1100" b="1">
                    <a:solidFill>
                      <a:srgbClr val="222222"/>
                    </a:solidFill>
                    <a:latin typeface="Google Sans Medium"/>
                    <a:ea typeface="Google Sans"/>
                    <a:cs typeface="Google Sans"/>
                    <a:sym typeface="Google Sans"/>
                  </a:rPr>
                  <a:t>Hospitality &amp; Retail</a:t>
                </a:r>
                <a:endParaRPr sz="1100">
                  <a:solidFill>
                    <a:srgbClr val="222222"/>
                  </a:solidFill>
                  <a:latin typeface="Google Sans Medium"/>
                  <a:ea typeface="Google Sans Medium"/>
                  <a:cs typeface="Google Sans Medium"/>
                  <a:sym typeface="Google Sans Medium"/>
                </a:endParaRPr>
              </a:p>
            </p:txBody>
          </p:sp>
          <p:sp>
            <p:nvSpPr>
              <p:cNvPr id="1032" name="Google Shape;4994;p399">
                <a:extLst>
                  <a:ext uri="{FF2B5EF4-FFF2-40B4-BE49-F238E27FC236}">
                    <a16:creationId xmlns:a16="http://schemas.microsoft.com/office/drawing/2014/main" id="{61A9BF76-AA45-DE00-835F-9F014B0D4FC0}"/>
                  </a:ext>
                </a:extLst>
              </p:cNvPr>
              <p:cNvSpPr/>
              <p:nvPr/>
            </p:nvSpPr>
            <p:spPr>
              <a:xfrm>
                <a:off x="9767382" y="978059"/>
                <a:ext cx="298450" cy="26497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837" extrusionOk="0">
                    <a:moveTo>
                      <a:pt x="892" y="0"/>
                    </a:moveTo>
                    <a:lnTo>
                      <a:pt x="57" y="0"/>
                    </a:lnTo>
                    <a:lnTo>
                      <a:pt x="57" y="105"/>
                    </a:lnTo>
                    <a:lnTo>
                      <a:pt x="892" y="105"/>
                    </a:lnTo>
                    <a:lnTo>
                      <a:pt x="892" y="0"/>
                    </a:lnTo>
                    <a:close/>
                    <a:moveTo>
                      <a:pt x="943" y="522"/>
                    </a:moveTo>
                    <a:lnTo>
                      <a:pt x="943" y="418"/>
                    </a:lnTo>
                    <a:lnTo>
                      <a:pt x="889" y="155"/>
                    </a:lnTo>
                    <a:lnTo>
                      <a:pt x="54" y="155"/>
                    </a:lnTo>
                    <a:lnTo>
                      <a:pt x="0" y="418"/>
                    </a:lnTo>
                    <a:lnTo>
                      <a:pt x="0" y="522"/>
                    </a:lnTo>
                    <a:lnTo>
                      <a:pt x="54" y="522"/>
                    </a:lnTo>
                    <a:lnTo>
                      <a:pt x="54" y="836"/>
                    </a:lnTo>
                    <a:lnTo>
                      <a:pt x="576" y="836"/>
                    </a:lnTo>
                    <a:lnTo>
                      <a:pt x="576" y="522"/>
                    </a:lnTo>
                    <a:lnTo>
                      <a:pt x="785" y="522"/>
                    </a:lnTo>
                    <a:lnTo>
                      <a:pt x="785" y="836"/>
                    </a:lnTo>
                    <a:lnTo>
                      <a:pt x="889" y="836"/>
                    </a:lnTo>
                    <a:lnTo>
                      <a:pt x="889" y="522"/>
                    </a:lnTo>
                    <a:lnTo>
                      <a:pt x="943" y="522"/>
                    </a:lnTo>
                    <a:close/>
                    <a:moveTo>
                      <a:pt x="472" y="731"/>
                    </a:moveTo>
                    <a:lnTo>
                      <a:pt x="158" y="731"/>
                    </a:lnTo>
                    <a:lnTo>
                      <a:pt x="158" y="522"/>
                    </a:lnTo>
                    <a:lnTo>
                      <a:pt x="472" y="522"/>
                    </a:lnTo>
                    <a:lnTo>
                      <a:pt x="472" y="731"/>
                    </a:lnTo>
                    <a:close/>
                  </a:path>
                </a:pathLst>
              </a:custGeom>
              <a:solidFill>
                <a:srgbClr val="BDC1C6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5002;p399">
              <a:extLst>
                <a:ext uri="{FF2B5EF4-FFF2-40B4-BE49-F238E27FC236}">
                  <a16:creationId xmlns:a16="http://schemas.microsoft.com/office/drawing/2014/main" id="{3B5174B4-CA91-3099-42DD-ED76BB3E55CB}"/>
                </a:ext>
              </a:extLst>
            </p:cNvPr>
            <p:cNvSpPr/>
            <p:nvPr/>
          </p:nvSpPr>
          <p:spPr>
            <a:xfrm>
              <a:off x="6027927" y="3221489"/>
              <a:ext cx="1710288" cy="73582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8F9FA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B7B7B7">
                  <a:alpha val="7500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>
                  <a:latin typeface="Google Sans Medium"/>
                  <a:ea typeface="Google Sans Medium"/>
                  <a:cs typeface="Google Sans Medium"/>
                  <a:sym typeface="Google Sans Medium"/>
                </a:rPr>
                <a:t>Doğuş Otomotiv</a:t>
              </a:r>
              <a:endParaRPr lang="en-US" sz="1100"/>
            </a:p>
          </p:txBody>
        </p:sp>
        <p:grpSp>
          <p:nvGrpSpPr>
            <p:cNvPr id="1026" name="Google Shape;5011;p399">
              <a:extLst>
                <a:ext uri="{FF2B5EF4-FFF2-40B4-BE49-F238E27FC236}">
                  <a16:creationId xmlns:a16="http://schemas.microsoft.com/office/drawing/2014/main" id="{95120209-B145-52B0-376E-C2CE2BC6EFB7}"/>
                </a:ext>
              </a:extLst>
            </p:cNvPr>
            <p:cNvGrpSpPr/>
            <p:nvPr/>
          </p:nvGrpSpPr>
          <p:grpSpPr>
            <a:xfrm>
              <a:off x="8005747" y="1479110"/>
              <a:ext cx="5893212" cy="2591957"/>
              <a:chOff x="8005748" y="1479110"/>
              <a:chExt cx="7983936" cy="3294860"/>
            </a:xfrm>
          </p:grpSpPr>
          <p:sp>
            <p:nvSpPr>
              <p:cNvPr id="1029" name="Google Shape;5013;p399">
                <a:extLst>
                  <a:ext uri="{FF2B5EF4-FFF2-40B4-BE49-F238E27FC236}">
                    <a16:creationId xmlns:a16="http://schemas.microsoft.com/office/drawing/2014/main" id="{31CBC939-2460-EFD9-E6A0-D5C39F4843AB}"/>
                  </a:ext>
                </a:extLst>
              </p:cNvPr>
              <p:cNvSpPr/>
              <p:nvPr/>
            </p:nvSpPr>
            <p:spPr>
              <a:xfrm>
                <a:off x="13684929" y="3713678"/>
                <a:ext cx="2304755" cy="106029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8F9FA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B7B7B7">
                    <a:alpha val="75000"/>
                  </a:srgbClr>
                </a:outerShdw>
              </a:effectLst>
            </p:spPr>
            <p:txBody>
              <a:bodyPr spcFirstLastPara="1" wrap="square" lIns="0" tIns="0" rIns="0" bIns="0" anchor="ctr" anchorCtr="0">
                <a:noAutofit/>
              </a:bodyPr>
              <a:lstStyle>
                <a:defPPr>
                  <a:defRPr lang="tr-T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r-TR" sz="1100" b="1" err="1">
                    <a:latin typeface="Google Sans Medium"/>
                    <a:sym typeface="Google Sans Medium"/>
                  </a:rPr>
                  <a:t>Other</a:t>
                </a:r>
                <a:r>
                  <a:rPr lang="tr-TR" sz="1100" b="1">
                    <a:latin typeface="Google Sans Medium"/>
                    <a:sym typeface="Google Sans Medium"/>
                  </a:rPr>
                  <a:t> Doğuş </a:t>
                </a:r>
                <a:r>
                  <a:rPr lang="tr-TR" sz="1100" b="1" err="1">
                    <a:latin typeface="Google Sans Medium"/>
                    <a:sym typeface="Google Sans Medium"/>
                  </a:rPr>
                  <a:t>Companies</a:t>
                </a:r>
                <a:endParaRPr lang="en-US" sz="1100" b="1">
                  <a:latin typeface="Google Sans Medium"/>
                </a:endParaRPr>
              </a:p>
            </p:txBody>
          </p:sp>
          <p:pic>
            <p:nvPicPr>
              <p:cNvPr id="1030" name="Google Shape;5015;p399">
                <a:extLst>
                  <a:ext uri="{FF2B5EF4-FFF2-40B4-BE49-F238E27FC236}">
                    <a16:creationId xmlns:a16="http://schemas.microsoft.com/office/drawing/2014/main" id="{AA789BB1-C45C-B6A5-72CD-2FCA07FC6C67}"/>
                  </a:ext>
                </a:extLst>
              </p:cNvPr>
              <p:cNvPicPr preferRelativeResize="0"/>
              <p:nvPr/>
            </p:nvPicPr>
            <p:blipFill>
              <a:blip r:embed="rId14">
                <a:alphaModFix/>
              </a:blip>
              <a:stretch>
                <a:fillRect/>
              </a:stretch>
            </p:blipFill>
            <p:spPr>
              <a:xfrm>
                <a:off x="8005748" y="1479110"/>
                <a:ext cx="623776" cy="5325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237E3E29-1768-6C0C-F09C-198F047C3EA1}"/>
                </a:ext>
              </a:extLst>
            </p:cNvPr>
            <p:cNvSpPr txBox="1"/>
            <p:nvPr/>
          </p:nvSpPr>
          <p:spPr>
            <a:xfrm>
              <a:off x="9030206" y="2819393"/>
              <a:ext cx="2024069" cy="122349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400" b="1">
                  <a:solidFill>
                    <a:srgbClr val="4285F4"/>
                  </a:solidFill>
                </a:rPr>
                <a:t>Doğuş CDP</a:t>
              </a:r>
              <a:endParaRPr lang="tr-TR" sz="2400" b="1">
                <a:solidFill>
                  <a:srgbClr val="4285F4"/>
                </a:solidFill>
                <a:cs typeface="Calibri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EBD096-009E-CE90-04F9-9093F72A04DA}"/>
              </a:ext>
            </a:extLst>
          </p:cNvPr>
          <p:cNvSpPr txBox="1"/>
          <p:nvPr/>
        </p:nvSpPr>
        <p:spPr>
          <a:xfrm>
            <a:off x="264325" y="2029258"/>
            <a:ext cx="450103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err="1">
                <a:cs typeface="Calibri" panose="020F0502020204030204"/>
              </a:rPr>
              <a:t>Doğuş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müşterilerinin</a:t>
            </a:r>
            <a:r>
              <a:rPr lang="en-US" sz="1800">
                <a:cs typeface="Calibri" panose="020F0502020204030204"/>
              </a:rPr>
              <a:t> 360 </a:t>
            </a:r>
            <a:r>
              <a:rPr lang="en-US" sz="1800" err="1">
                <a:cs typeface="Calibri" panose="020F0502020204030204"/>
              </a:rPr>
              <a:t>derece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takibi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için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grup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şirketlerinin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verileri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ile</a:t>
            </a:r>
            <a:r>
              <a:rPr lang="en-US" sz="1800">
                <a:cs typeface="Calibri" panose="020F0502020204030204"/>
              </a:rPr>
              <a:t>  “</a:t>
            </a:r>
            <a:r>
              <a:rPr lang="en-US" sz="1800" err="1">
                <a:cs typeface="Calibri" panose="020F0502020204030204"/>
              </a:rPr>
              <a:t>Ortak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Müşteri</a:t>
            </a:r>
            <a:r>
              <a:rPr lang="en-US" sz="1800">
                <a:cs typeface="Calibri" panose="020F0502020204030204"/>
              </a:rPr>
              <a:t>” </a:t>
            </a:r>
            <a:r>
              <a:rPr lang="en-US" sz="1800" err="1">
                <a:cs typeface="Calibri" panose="020F0502020204030204"/>
              </a:rPr>
              <a:t>görünümünü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oluşturan</a:t>
            </a:r>
            <a:r>
              <a:rPr lang="en-US" sz="1800">
                <a:cs typeface="Calibri" panose="020F0502020204030204"/>
              </a:rPr>
              <a:t> CDP </a:t>
            </a:r>
            <a:r>
              <a:rPr lang="en-US" sz="1800" err="1">
                <a:cs typeface="Calibri" panose="020F0502020204030204"/>
              </a:rPr>
              <a:t>platformu</a:t>
            </a:r>
            <a:r>
              <a:rPr lang="en-US" sz="1800">
                <a:cs typeface="Calibri" panose="020F0502020204030204"/>
              </a:rPr>
              <a:t>,</a:t>
            </a:r>
          </a:p>
          <a:p>
            <a:endParaRPr lang="en-US" sz="18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cs typeface="Calibri" panose="020F0502020204030204"/>
              </a:rPr>
              <a:t>Grup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şirketlerinin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müşteri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verilerini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zenginleştirir</a:t>
            </a:r>
            <a:endParaRPr lang="en-US" sz="180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cs typeface="Calibri" panose="020F0502020204030204"/>
              </a:rPr>
              <a:t>Grup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şirketlerine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müşterisiyle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ilgili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içgörüler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sunar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err="1">
                <a:cs typeface="Calibri" panose="020F0502020204030204"/>
              </a:rPr>
              <a:t>Grup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şirketlerinin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kendi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sahip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olduğu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verileri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yapay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zeka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ve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makine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öğrenmesi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uygulamaları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ile</a:t>
            </a:r>
            <a:r>
              <a:rPr lang="en-US" sz="1800">
                <a:cs typeface="Calibri" panose="020F0502020204030204"/>
              </a:rPr>
              <a:t> </a:t>
            </a:r>
            <a:r>
              <a:rPr lang="en-US" sz="1800" err="1">
                <a:cs typeface="Calibri" panose="020F0502020204030204"/>
              </a:rPr>
              <a:t>anlamlandırır</a:t>
            </a:r>
            <a:r>
              <a:rPr lang="en-US" sz="1800">
                <a:cs typeface="Calibri" panose="020F0502020204030204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>
                <a:cs typeface="Calibri" panose="020F0502020204030204"/>
              </a:rPr>
              <a:t>Müşteriler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ile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ilgili</a:t>
            </a:r>
            <a:r>
              <a:rPr lang="en-US">
                <a:cs typeface="Calibri" panose="020F0502020204030204"/>
              </a:rPr>
              <a:t> +100 </a:t>
            </a:r>
            <a:r>
              <a:rPr lang="en-US" err="1">
                <a:cs typeface="Calibri" panose="020F0502020204030204"/>
              </a:rPr>
              <a:t>farklı</a:t>
            </a:r>
            <a:r>
              <a:rPr lang="en-US">
                <a:cs typeface="Calibri" panose="020F0502020204030204"/>
              </a:rPr>
              <a:t> microsegment </a:t>
            </a:r>
            <a:r>
              <a:rPr lang="en-US" err="1">
                <a:cs typeface="Calibri" panose="020F0502020204030204"/>
              </a:rPr>
              <a:t>bilgisi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sağlar</a:t>
            </a:r>
            <a:endParaRPr lang="en-US" sz="1800">
              <a:cs typeface="Calibri" panose="020F0502020204030204"/>
            </a:endParaRPr>
          </a:p>
        </p:txBody>
      </p:sp>
      <p:sp>
        <p:nvSpPr>
          <p:cNvPr id="7" name="Google Shape;5002;p399">
            <a:extLst>
              <a:ext uri="{FF2B5EF4-FFF2-40B4-BE49-F238E27FC236}">
                <a16:creationId xmlns:a16="http://schemas.microsoft.com/office/drawing/2014/main" id="{A4992FF4-AF3F-64AC-B4A4-E0DC4AECE79E}"/>
              </a:ext>
            </a:extLst>
          </p:cNvPr>
          <p:cNvSpPr/>
          <p:nvPr/>
        </p:nvSpPr>
        <p:spPr>
          <a:xfrm>
            <a:off x="6647675" y="1306263"/>
            <a:ext cx="1013418" cy="26594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8F9F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B7B7B7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100" b="1" err="1">
                <a:latin typeface="Google Sans Medium"/>
                <a:ea typeface="Google Sans Medium"/>
                <a:cs typeface="Google Sans Medium"/>
                <a:sym typeface="Google Sans Medium"/>
              </a:rPr>
              <a:t>PuhuTV</a:t>
            </a:r>
            <a:endParaRPr lang="en-US" sz="1100"/>
          </a:p>
        </p:txBody>
      </p:sp>
      <p:sp>
        <p:nvSpPr>
          <p:cNvPr id="36" name="Google Shape;5002;p399">
            <a:extLst>
              <a:ext uri="{FF2B5EF4-FFF2-40B4-BE49-F238E27FC236}">
                <a16:creationId xmlns:a16="http://schemas.microsoft.com/office/drawing/2014/main" id="{7BD209BB-5CEA-6664-35D0-CABE755317A5}"/>
              </a:ext>
            </a:extLst>
          </p:cNvPr>
          <p:cNvSpPr/>
          <p:nvPr/>
        </p:nvSpPr>
        <p:spPr>
          <a:xfrm>
            <a:off x="9586331" y="1228148"/>
            <a:ext cx="1013418" cy="265942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8F9FA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B7B7B7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100" b="1">
                <a:latin typeface="Google Sans Medium"/>
                <a:ea typeface="Google Sans Medium"/>
                <a:cs typeface="Google Sans Medium"/>
                <a:sym typeface="Google Sans Medium"/>
              </a:rPr>
              <a:t>Galataport</a:t>
            </a:r>
            <a:endParaRPr lang="en-US" sz="1600"/>
          </a:p>
        </p:txBody>
      </p:sp>
      <p:sp>
        <p:nvSpPr>
          <p:cNvPr id="38" name="TextBox 49">
            <a:extLst>
              <a:ext uri="{FF2B5EF4-FFF2-40B4-BE49-F238E27FC236}">
                <a16:creationId xmlns:a16="http://schemas.microsoft.com/office/drawing/2014/main" id="{5F19D0C9-63DD-2AC0-B199-849684EC2A20}"/>
              </a:ext>
            </a:extLst>
          </p:cNvPr>
          <p:cNvSpPr txBox="1"/>
          <p:nvPr/>
        </p:nvSpPr>
        <p:spPr>
          <a:xfrm>
            <a:off x="0" y="114024"/>
            <a:ext cx="12192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Doğuş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Grubu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Müşteri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Veri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Platformu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4CD3EAF0-78E6-BB32-B0D4-1BFBD03B071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25806" y="6362020"/>
            <a:ext cx="1328500" cy="433479"/>
          </a:xfrm>
          <a:prstGeom prst="rect">
            <a:avLst/>
          </a:prstGeom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A4C166D1-1A3E-F24A-9A4A-56538A8BF4C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851983" y="6419638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background of luminous blue">
            <a:extLst>
              <a:ext uri="{FF2B5EF4-FFF2-40B4-BE49-F238E27FC236}">
                <a16:creationId xmlns:a16="http://schemas.microsoft.com/office/drawing/2014/main" id="{3A9E1C4E-858B-18B2-AB4F-D8C9EEA1001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48" y="-1"/>
            <a:ext cx="12194648" cy="7002395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3B77F2C-12E7-90E8-C185-A20D798F5809}"/>
              </a:ext>
            </a:extLst>
          </p:cNvPr>
          <p:cNvCxnSpPr>
            <a:cxnSpLocks/>
          </p:cNvCxnSpPr>
          <p:nvPr/>
        </p:nvCxnSpPr>
        <p:spPr>
          <a:xfrm flipH="1">
            <a:off x="3090743" y="4024942"/>
            <a:ext cx="1384907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9"/>
          <p:cNvSpPr txBox="1"/>
          <p:nvPr/>
        </p:nvSpPr>
        <p:spPr>
          <a:xfrm>
            <a:off x="0" y="284751"/>
            <a:ext cx="12192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Doğuş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Grubu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Müşteri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Veri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Platformu</a:t>
            </a:r>
          </a:p>
        </p:txBody>
      </p:sp>
      <p:pic>
        <p:nvPicPr>
          <p:cNvPr id="39" name="Picture 67">
            <a:extLst>
              <a:ext uri="{FF2B5EF4-FFF2-40B4-BE49-F238E27FC236}">
                <a16:creationId xmlns:a16="http://schemas.microsoft.com/office/drawing/2014/main" id="{33B776D9-9EB4-9A8B-C7FA-4B3095BD0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887" b="29887"/>
          <a:stretch>
            <a:fillRect/>
          </a:stretch>
        </p:blipFill>
        <p:spPr>
          <a:xfrm>
            <a:off x="154749" y="1554937"/>
            <a:ext cx="2722892" cy="391416"/>
          </a:xfrm>
          <a:prstGeom prst="rect">
            <a:avLst/>
          </a:prstGeom>
        </p:spPr>
      </p:pic>
      <p:sp>
        <p:nvSpPr>
          <p:cNvPr id="40" name="TextBox 68">
            <a:extLst>
              <a:ext uri="{FF2B5EF4-FFF2-40B4-BE49-F238E27FC236}">
                <a16:creationId xmlns:a16="http://schemas.microsoft.com/office/drawing/2014/main" id="{1D8EC750-3A3D-15CB-4603-28670B6A7733}"/>
              </a:ext>
            </a:extLst>
          </p:cNvPr>
          <p:cNvSpPr txBox="1"/>
          <p:nvPr/>
        </p:nvSpPr>
        <p:spPr>
          <a:xfrm>
            <a:off x="295954" y="1594835"/>
            <a:ext cx="2440483" cy="313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"/>
              </a:spcBef>
            </a:pPr>
            <a:r>
              <a:rPr lang="en-US" sz="2000">
                <a:solidFill>
                  <a:srgbClr val="003060"/>
                </a:solidFill>
                <a:latin typeface="Open Sans 1 Bold"/>
              </a:rPr>
              <a:t>CDP Ne </a:t>
            </a:r>
            <a:r>
              <a:rPr lang="en-US" sz="2000" err="1">
                <a:solidFill>
                  <a:srgbClr val="003060"/>
                </a:solidFill>
                <a:latin typeface="Open Sans 1 Bold"/>
              </a:rPr>
              <a:t>Yapar</a:t>
            </a:r>
            <a:r>
              <a:rPr lang="en-US" sz="2000">
                <a:solidFill>
                  <a:srgbClr val="003060"/>
                </a:solidFill>
                <a:latin typeface="Open Sans 1 Bold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B489A2E-E908-CF16-557B-DC89CE87EAFD}"/>
              </a:ext>
            </a:extLst>
          </p:cNvPr>
          <p:cNvGrpSpPr/>
          <p:nvPr/>
        </p:nvGrpSpPr>
        <p:grpSpPr>
          <a:xfrm>
            <a:off x="3532842" y="1719331"/>
            <a:ext cx="4549036" cy="3733373"/>
            <a:chOff x="3647513" y="2514915"/>
            <a:chExt cx="3282643" cy="2965005"/>
          </a:xfrm>
        </p:grpSpPr>
        <p:sp>
          <p:nvSpPr>
            <p:cNvPr id="80" name="Triangle 79">
              <a:extLst>
                <a:ext uri="{FF2B5EF4-FFF2-40B4-BE49-F238E27FC236}">
                  <a16:creationId xmlns:a16="http://schemas.microsoft.com/office/drawing/2014/main" id="{A8B3E327-96E3-4761-F4B2-DF52F741855A}"/>
                </a:ext>
              </a:extLst>
            </p:cNvPr>
            <p:cNvSpPr/>
            <p:nvPr/>
          </p:nvSpPr>
          <p:spPr>
            <a:xfrm>
              <a:off x="4492687" y="2514915"/>
              <a:ext cx="1603313" cy="1451157"/>
            </a:xfrm>
            <a:prstGeom prst="triangle">
              <a:avLst/>
            </a:prstGeom>
            <a:solidFill>
              <a:srgbClr val="1D2F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81" name="Triangle 80">
              <a:extLst>
                <a:ext uri="{FF2B5EF4-FFF2-40B4-BE49-F238E27FC236}">
                  <a16:creationId xmlns:a16="http://schemas.microsoft.com/office/drawing/2014/main" id="{EF6E1176-3B88-61C8-71B0-33BB40AC3287}"/>
                </a:ext>
              </a:extLst>
            </p:cNvPr>
            <p:cNvSpPr/>
            <p:nvPr/>
          </p:nvSpPr>
          <p:spPr>
            <a:xfrm rot="10800000">
              <a:off x="4492687" y="4003210"/>
              <a:ext cx="1603313" cy="145115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5855EF0F-3E34-DB51-2FF1-4174F8170ABC}"/>
                </a:ext>
              </a:extLst>
            </p:cNvPr>
            <p:cNvSpPr/>
            <p:nvPr/>
          </p:nvSpPr>
          <p:spPr>
            <a:xfrm>
              <a:off x="3647513" y="4009524"/>
              <a:ext cx="1603313" cy="1451157"/>
            </a:xfrm>
            <a:prstGeom prst="triangle">
              <a:avLst/>
            </a:prstGeom>
            <a:solidFill>
              <a:srgbClr val="1D2F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83" name="Triangle 82">
              <a:extLst>
                <a:ext uri="{FF2B5EF4-FFF2-40B4-BE49-F238E27FC236}">
                  <a16:creationId xmlns:a16="http://schemas.microsoft.com/office/drawing/2014/main" id="{35B3D8E4-8832-0E7B-0D6B-D41240E97DC7}"/>
                </a:ext>
              </a:extLst>
            </p:cNvPr>
            <p:cNvSpPr/>
            <p:nvPr/>
          </p:nvSpPr>
          <p:spPr>
            <a:xfrm>
              <a:off x="5326843" y="4028763"/>
              <a:ext cx="1603313" cy="1451157"/>
            </a:xfrm>
            <a:prstGeom prst="triangle">
              <a:avLst/>
            </a:prstGeom>
            <a:solidFill>
              <a:srgbClr val="1D2F5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pic>
          <p:nvPicPr>
            <p:cNvPr id="72" name="Graphic 71" descr="Connections outline">
              <a:extLst>
                <a:ext uri="{FF2B5EF4-FFF2-40B4-BE49-F238E27FC236}">
                  <a16:creationId xmlns:a16="http://schemas.microsoft.com/office/drawing/2014/main" id="{5C2B008A-DF40-6D80-5CCA-21E176244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93397" y="4028763"/>
              <a:ext cx="801892" cy="788185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DBE1D642-95D7-0E2F-D55D-7C2164A228C6}"/>
              </a:ext>
            </a:extLst>
          </p:cNvPr>
          <p:cNvSpPr txBox="1"/>
          <p:nvPr/>
        </p:nvSpPr>
        <p:spPr>
          <a:xfrm>
            <a:off x="5133686" y="2550713"/>
            <a:ext cx="1349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TR" sz="1400">
                <a:solidFill>
                  <a:schemeClr val="bg1"/>
                </a:solidFill>
              </a:rPr>
              <a:t>Müşteri Segmentasyonu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6B1BEC5-A105-FB9D-3B96-560CF1BAD023}"/>
              </a:ext>
            </a:extLst>
          </p:cNvPr>
          <p:cNvSpPr txBox="1"/>
          <p:nvPr/>
        </p:nvSpPr>
        <p:spPr>
          <a:xfrm>
            <a:off x="3976301" y="4482112"/>
            <a:ext cx="143913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TR" sz="1600">
                <a:solidFill>
                  <a:schemeClr val="bg1"/>
                </a:solidFill>
              </a:rPr>
              <a:t>Doğuş </a:t>
            </a:r>
            <a:r>
              <a:rPr lang="en-TR" sz="1600" err="1">
                <a:solidFill>
                  <a:schemeClr val="bg1"/>
                </a:solidFill>
              </a:rPr>
              <a:t>Grubu</a:t>
            </a:r>
            <a:r>
              <a:rPr lang="en-TR" sz="1600">
                <a:solidFill>
                  <a:schemeClr val="bg1"/>
                </a:solidFill>
              </a:rPr>
              <a:t> </a:t>
            </a:r>
            <a:r>
              <a:rPr lang="en-TR" sz="1600" err="1">
                <a:solidFill>
                  <a:schemeClr val="bg1"/>
                </a:solidFill>
              </a:rPr>
              <a:t>veri</a:t>
            </a:r>
            <a:r>
              <a:rPr lang="en-TR" sz="1600">
                <a:solidFill>
                  <a:schemeClr val="bg1"/>
                </a:solidFill>
              </a:rPr>
              <a:t> zenginleştirme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9645F6B-8504-31DB-04B6-B191F234A2BE}"/>
              </a:ext>
            </a:extLst>
          </p:cNvPr>
          <p:cNvSpPr txBox="1"/>
          <p:nvPr/>
        </p:nvSpPr>
        <p:spPr>
          <a:xfrm>
            <a:off x="6347582" y="4479316"/>
            <a:ext cx="134948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TR" sz="1600" err="1">
                <a:solidFill>
                  <a:schemeClr val="bg1"/>
                </a:solidFill>
              </a:rPr>
              <a:t>Davranışsal</a:t>
            </a:r>
            <a:r>
              <a:rPr lang="en-TR" sz="1600">
                <a:solidFill>
                  <a:schemeClr val="bg1"/>
                </a:solidFill>
              </a:rPr>
              <a:t> 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TR" sz="1600">
                <a:solidFill>
                  <a:schemeClr val="bg1"/>
                </a:solidFill>
              </a:rPr>
              <a:t>Segmentler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482EF96-71C3-65B9-C00F-F4DC87E98365}"/>
              </a:ext>
            </a:extLst>
          </p:cNvPr>
          <p:cNvCxnSpPr>
            <a:cxnSpLocks/>
          </p:cNvCxnSpPr>
          <p:nvPr/>
        </p:nvCxnSpPr>
        <p:spPr>
          <a:xfrm>
            <a:off x="6040045" y="1958443"/>
            <a:ext cx="1244906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F5B55A44-8DF0-4660-8F34-374F1BC016B7}"/>
              </a:ext>
            </a:extLst>
          </p:cNvPr>
          <p:cNvSpPr txBox="1"/>
          <p:nvPr/>
        </p:nvSpPr>
        <p:spPr>
          <a:xfrm>
            <a:off x="7516305" y="1804207"/>
            <a:ext cx="342624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R" sz="1400"/>
              <a:t>1st Party Data</a:t>
            </a:r>
          </a:p>
          <a:p>
            <a:r>
              <a:rPr lang="en-TR" sz="1400" err="1"/>
              <a:t>Firmaların</a:t>
            </a:r>
            <a:r>
              <a:rPr lang="en-TR" sz="1400"/>
              <a:t> kendi </a:t>
            </a:r>
            <a:r>
              <a:rPr lang="en-TR" sz="1400" err="1"/>
              <a:t>verileri</a:t>
            </a:r>
            <a:r>
              <a:rPr lang="en-TR" sz="1400"/>
              <a:t> </a:t>
            </a:r>
            <a:r>
              <a:rPr lang="en-TR" sz="1400" err="1"/>
              <a:t>ile</a:t>
            </a:r>
            <a:r>
              <a:rPr lang="en-TR" sz="1400"/>
              <a:t> </a:t>
            </a:r>
            <a:r>
              <a:rPr lang="en-TR" sz="1400" err="1"/>
              <a:t>oluşturulan</a:t>
            </a:r>
            <a:r>
              <a:rPr lang="en-TR" sz="1400"/>
              <a:t> AI </a:t>
            </a:r>
            <a:r>
              <a:rPr lang="en-TR" sz="1400" err="1"/>
              <a:t>bazlı</a:t>
            </a:r>
            <a:r>
              <a:rPr lang="en-TR" sz="1400"/>
              <a:t> </a:t>
            </a:r>
            <a:r>
              <a:rPr lang="en-TR" sz="1400" err="1"/>
              <a:t>dinamik</a:t>
            </a:r>
            <a:r>
              <a:rPr lang="en-TR" sz="1400"/>
              <a:t> 40+ farklı segment ile kendi müşteri verilerini anlamlandırır</a:t>
            </a:r>
            <a:endParaRPr lang="en-TR" sz="1400">
              <a:cs typeface="Calibri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8004F5-446B-6268-A0BB-19121E836D1F}"/>
              </a:ext>
            </a:extLst>
          </p:cNvPr>
          <p:cNvCxnSpPr>
            <a:cxnSpLocks/>
          </p:cNvCxnSpPr>
          <p:nvPr/>
        </p:nvCxnSpPr>
        <p:spPr>
          <a:xfrm>
            <a:off x="7284951" y="4024942"/>
            <a:ext cx="1244906" cy="0"/>
          </a:xfrm>
          <a:prstGeom prst="line">
            <a:avLst/>
          </a:prstGeom>
          <a:ln w="127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C9F1A21E-173C-8590-5725-75D8D312492B}"/>
              </a:ext>
            </a:extLst>
          </p:cNvPr>
          <p:cNvSpPr txBox="1"/>
          <p:nvPr/>
        </p:nvSpPr>
        <p:spPr>
          <a:xfrm>
            <a:off x="8761210" y="3870706"/>
            <a:ext cx="342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400"/>
              <a:t>Doğuş Grup şirket verileri ile AI yetkinlikleri ile oluşturulan 100 + davranış bazlı segmentler, müşteriler ile ilgili içgörüler sağlanır.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E774251-CCA9-00E5-D187-3818E75EE835}"/>
              </a:ext>
            </a:extLst>
          </p:cNvPr>
          <p:cNvSpPr txBox="1"/>
          <p:nvPr/>
        </p:nvSpPr>
        <p:spPr>
          <a:xfrm>
            <a:off x="886561" y="3870706"/>
            <a:ext cx="2293181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R" sz="1400"/>
              <a:t>Doğuş Grup şirketlerinin verileri müşteri </a:t>
            </a:r>
            <a:r>
              <a:rPr lang="en-TR" sz="1400" err="1"/>
              <a:t>verileri</a:t>
            </a:r>
            <a:r>
              <a:rPr lang="en-TR" sz="1400"/>
              <a:t> </a:t>
            </a:r>
            <a:r>
              <a:rPr lang="en-TR" sz="1400" err="1"/>
              <a:t>zenginleştirilir</a:t>
            </a:r>
            <a:r>
              <a:rPr lang="en-TR" sz="1400"/>
              <a:t>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100DD-93B9-3113-A6C2-C5F3D78A09E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806" y="6362020"/>
            <a:ext cx="1328500" cy="433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2FDDE-0279-2F5D-05BE-9F4C110A357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51983" y="6419638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ackground of luminous blue">
            <a:extLst>
              <a:ext uri="{FF2B5EF4-FFF2-40B4-BE49-F238E27FC236}">
                <a16:creationId xmlns:a16="http://schemas.microsoft.com/office/drawing/2014/main" id="{C5A6C349-4CEC-DC69-3356-8328005C95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48" y="-1"/>
            <a:ext cx="12194648" cy="7002395"/>
          </a:xfrm>
          <a:prstGeom prst="rect">
            <a:avLst/>
          </a:prstGeom>
        </p:spPr>
      </p:pic>
      <p:pic>
        <p:nvPicPr>
          <p:cNvPr id="8" name="Picture 67">
            <a:extLst>
              <a:ext uri="{FF2B5EF4-FFF2-40B4-BE49-F238E27FC236}">
                <a16:creationId xmlns:a16="http://schemas.microsoft.com/office/drawing/2014/main" id="{6B02761C-929E-DEEC-FFBF-B0256DCBB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9887" b="29887"/>
          <a:stretch>
            <a:fillRect/>
          </a:stretch>
        </p:blipFill>
        <p:spPr>
          <a:xfrm>
            <a:off x="0" y="1008331"/>
            <a:ext cx="4583017" cy="391416"/>
          </a:xfrm>
          <a:prstGeom prst="rect">
            <a:avLst/>
          </a:prstGeom>
        </p:spPr>
      </p:pic>
      <p:sp>
        <p:nvSpPr>
          <p:cNvPr id="9" name="TextBox 68">
            <a:extLst>
              <a:ext uri="{FF2B5EF4-FFF2-40B4-BE49-F238E27FC236}">
                <a16:creationId xmlns:a16="http://schemas.microsoft.com/office/drawing/2014/main" id="{B4046003-0A3D-52FA-034C-DB44FF246A90}"/>
              </a:ext>
            </a:extLst>
          </p:cNvPr>
          <p:cNvSpPr txBox="1"/>
          <p:nvPr/>
        </p:nvSpPr>
        <p:spPr>
          <a:xfrm>
            <a:off x="609568" y="1121128"/>
            <a:ext cx="84614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fontAlgn="base"/>
            <a:r>
              <a:rPr lang="en-US" sz="2000">
                <a:solidFill>
                  <a:srgbClr val="1D2F55"/>
                </a:solidFill>
              </a:rPr>
              <a:t>CDP </a:t>
            </a:r>
            <a:r>
              <a:rPr lang="en-US" sz="2000" err="1">
                <a:solidFill>
                  <a:srgbClr val="1D2F55"/>
                </a:solidFill>
              </a:rPr>
              <a:t>sunduğu</a:t>
            </a:r>
            <a:r>
              <a:rPr lang="en-US" sz="2000">
                <a:solidFill>
                  <a:srgbClr val="1D2F55"/>
                </a:solidFill>
              </a:rPr>
              <a:t> </a:t>
            </a:r>
            <a:r>
              <a:rPr lang="en-US" sz="2000" err="1">
                <a:solidFill>
                  <a:srgbClr val="1D2F55"/>
                </a:solidFill>
              </a:rPr>
              <a:t>avantajlar</a:t>
            </a:r>
            <a:r>
              <a:rPr lang="en-US" sz="2000">
                <a:solidFill>
                  <a:srgbClr val="1D2F55"/>
                </a:solidFill>
              </a:rPr>
              <a:t> </a:t>
            </a:r>
            <a:r>
              <a:rPr lang="en-US" sz="2000" err="1">
                <a:solidFill>
                  <a:srgbClr val="1D2F55"/>
                </a:solidFill>
              </a:rPr>
              <a:t>nelerdir</a:t>
            </a:r>
            <a:r>
              <a:rPr lang="en-US" sz="2000">
                <a:solidFill>
                  <a:srgbClr val="1D2F55"/>
                </a:solidFill>
              </a:rPr>
              <a:t>?</a:t>
            </a:r>
          </a:p>
          <a:p>
            <a:pPr algn="l" fontAlgn="base"/>
            <a:br>
              <a:rPr lang="en-US" sz="2000" b="0" i="0">
                <a:solidFill>
                  <a:srgbClr val="3C3C3C"/>
                </a:solidFill>
                <a:effectLst/>
                <a:latin typeface="Montserrat" pitchFamily="2" charset="77"/>
              </a:rPr>
            </a:br>
            <a:endParaRPr lang="en-US" sz="2000" b="0" i="0">
              <a:solidFill>
                <a:srgbClr val="3C3C3C"/>
              </a:solidFill>
              <a:effectLst/>
              <a:latin typeface="Montserrat" pitchFamily="2" charset="77"/>
            </a:endParaRPr>
          </a:p>
        </p:txBody>
      </p:sp>
      <p:sp>
        <p:nvSpPr>
          <p:cNvPr id="2" name="TextBox 49">
            <a:extLst>
              <a:ext uri="{FF2B5EF4-FFF2-40B4-BE49-F238E27FC236}">
                <a16:creationId xmlns:a16="http://schemas.microsoft.com/office/drawing/2014/main" id="{9A9027BE-88D8-1870-8015-242F2879FDFB}"/>
              </a:ext>
            </a:extLst>
          </p:cNvPr>
          <p:cNvSpPr txBox="1"/>
          <p:nvPr/>
        </p:nvSpPr>
        <p:spPr>
          <a:xfrm>
            <a:off x="0" y="284751"/>
            <a:ext cx="12192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Doğuş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Grubu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Müşteri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Veri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Platformu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86615-A48C-3F56-4508-FF7B084F785B}"/>
              </a:ext>
            </a:extLst>
          </p:cNvPr>
          <p:cNvGrpSpPr/>
          <p:nvPr/>
        </p:nvGrpSpPr>
        <p:grpSpPr>
          <a:xfrm>
            <a:off x="1992628" y="2835245"/>
            <a:ext cx="2153300" cy="2202819"/>
            <a:chOff x="1976911" y="2610724"/>
            <a:chExt cx="2459182" cy="238549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855145-B0F2-C32B-BC23-6FEBF1E3F352}"/>
                </a:ext>
              </a:extLst>
            </p:cNvPr>
            <p:cNvSpPr/>
            <p:nvPr/>
          </p:nvSpPr>
          <p:spPr>
            <a:xfrm>
              <a:off x="1976911" y="2610724"/>
              <a:ext cx="2459182" cy="2385491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28DBB77-7B39-218E-B640-577BFE1601B5}"/>
                </a:ext>
              </a:extLst>
            </p:cNvPr>
            <p:cNvSpPr/>
            <p:nvPr/>
          </p:nvSpPr>
          <p:spPr>
            <a:xfrm>
              <a:off x="2605925" y="3213995"/>
              <a:ext cx="1195514" cy="1220045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E90542F-C8EE-C577-088B-5E9BB1174594}"/>
                </a:ext>
              </a:extLst>
            </p:cNvPr>
            <p:cNvSpPr/>
            <p:nvPr/>
          </p:nvSpPr>
          <p:spPr>
            <a:xfrm>
              <a:off x="2230629" y="2883620"/>
              <a:ext cx="1950953" cy="1873316"/>
            </a:xfrm>
            <a:prstGeom prst="ellipse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186EBC-539F-8EDA-5CFB-0E77511F1925}"/>
              </a:ext>
            </a:extLst>
          </p:cNvPr>
          <p:cNvSpPr/>
          <p:nvPr/>
        </p:nvSpPr>
        <p:spPr>
          <a:xfrm>
            <a:off x="2899196" y="2979629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F8B62-ADA0-31AD-3AC8-C9698CCC364A}"/>
              </a:ext>
            </a:extLst>
          </p:cNvPr>
          <p:cNvSpPr/>
          <p:nvPr/>
        </p:nvSpPr>
        <p:spPr>
          <a:xfrm>
            <a:off x="3256951" y="1860698"/>
            <a:ext cx="7970526" cy="440715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Müşteriler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bütünsel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görüntülenir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1B63F71-F3BD-F7F6-8496-7E025FD89AB7}"/>
              </a:ext>
            </a:extLst>
          </p:cNvPr>
          <p:cNvSpPr/>
          <p:nvPr/>
        </p:nvSpPr>
        <p:spPr>
          <a:xfrm>
            <a:off x="3902814" y="2505266"/>
            <a:ext cx="7341703" cy="453604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Analiz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sürelerini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minimalize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ederek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Çalışanlara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zaman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kazandırır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E23BAA-63EF-474E-507E-F737BD524460}"/>
              </a:ext>
            </a:extLst>
          </p:cNvPr>
          <p:cNvSpPr/>
          <p:nvPr/>
        </p:nvSpPr>
        <p:spPr>
          <a:xfrm>
            <a:off x="4368088" y="3235150"/>
            <a:ext cx="6876429" cy="438476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Pazarlamacıların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dinamik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müşteri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segmentlerine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hazır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olarak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erişmesini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sağlar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A1232D-083C-C133-AA2B-E16CAFC8012B}"/>
              </a:ext>
            </a:extLst>
          </p:cNvPr>
          <p:cNvSpPr/>
          <p:nvPr/>
        </p:nvSpPr>
        <p:spPr>
          <a:xfrm>
            <a:off x="4375183" y="3885043"/>
            <a:ext cx="6852294" cy="438476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Müşteri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hizmetlerini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iyileştirmeye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ve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daha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iyi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bir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deneyim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sağlamaya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yardımcı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olur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19721D-AB9F-BA4A-B360-5DE49694E2B3}"/>
              </a:ext>
            </a:extLst>
          </p:cNvPr>
          <p:cNvSpPr/>
          <p:nvPr/>
        </p:nvSpPr>
        <p:spPr>
          <a:xfrm>
            <a:off x="4145234" y="4586714"/>
            <a:ext cx="7099283" cy="438476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Farklı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şirket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verileri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ile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müşteri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verilerini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zenginleştirir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553EF4-8260-AD1B-2F15-D2A7D0147DE7}"/>
              </a:ext>
            </a:extLst>
          </p:cNvPr>
          <p:cNvSpPr/>
          <p:nvPr/>
        </p:nvSpPr>
        <p:spPr>
          <a:xfrm>
            <a:off x="3256952" y="5227894"/>
            <a:ext cx="7987566" cy="438476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/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Grup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şirketleri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ile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kesişen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müşterilerin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görüntülenmesi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ile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ortak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iş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modelleri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tasarlanmasını</a:t>
            </a:r>
            <a:r>
              <a:rPr lang="en-US" sz="1400" b="1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b="1" err="1">
                <a:solidFill>
                  <a:schemeClr val="accent1">
                    <a:lumMod val="50000"/>
                  </a:schemeClr>
                </a:solidFill>
              </a:rPr>
              <a:t>destekler</a:t>
            </a:r>
            <a:endParaRPr lang="en-US" sz="14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24AE1F-C9B7-9D0C-550E-74407A44AB8B}"/>
              </a:ext>
            </a:extLst>
          </p:cNvPr>
          <p:cNvSpPr/>
          <p:nvPr/>
        </p:nvSpPr>
        <p:spPr>
          <a:xfrm>
            <a:off x="3411135" y="3109469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8DB366-0603-EE55-BBE4-CB9521D1C623}"/>
              </a:ext>
            </a:extLst>
          </p:cNvPr>
          <p:cNvSpPr/>
          <p:nvPr/>
        </p:nvSpPr>
        <p:spPr>
          <a:xfrm>
            <a:off x="3731435" y="3491026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C0CED6-746D-9F0C-F001-230B8B083616}"/>
              </a:ext>
            </a:extLst>
          </p:cNvPr>
          <p:cNvSpPr/>
          <p:nvPr/>
        </p:nvSpPr>
        <p:spPr>
          <a:xfrm>
            <a:off x="3794065" y="3990446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2460D6-4CC0-AA0B-FB7B-6B9CBAF03076}"/>
              </a:ext>
            </a:extLst>
          </p:cNvPr>
          <p:cNvSpPr/>
          <p:nvPr/>
        </p:nvSpPr>
        <p:spPr>
          <a:xfrm>
            <a:off x="3622222" y="4403777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4927A4-69E3-A9EA-A417-334C4ADEF123}"/>
              </a:ext>
            </a:extLst>
          </p:cNvPr>
          <p:cNvSpPr/>
          <p:nvPr/>
        </p:nvSpPr>
        <p:spPr>
          <a:xfrm>
            <a:off x="3169093" y="4649045"/>
            <a:ext cx="236348" cy="2290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sz="14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40B219-C847-5B7C-341D-C5DA519530F4}"/>
              </a:ext>
            </a:extLst>
          </p:cNvPr>
          <p:cNvCxnSpPr>
            <a:cxnSpLocks/>
            <a:stCxn id="13" idx="7"/>
            <a:endCxn id="15" idx="1"/>
          </p:cNvCxnSpPr>
          <p:nvPr/>
        </p:nvCxnSpPr>
        <p:spPr>
          <a:xfrm flipV="1">
            <a:off x="3100932" y="2081056"/>
            <a:ext cx="156019" cy="9321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47FCFC-756D-932F-5AE8-50CC80D3A54B}"/>
              </a:ext>
            </a:extLst>
          </p:cNvPr>
          <p:cNvCxnSpPr>
            <a:cxnSpLocks/>
            <a:stCxn id="21" idx="0"/>
            <a:endCxn id="16" idx="1"/>
          </p:cNvCxnSpPr>
          <p:nvPr/>
        </p:nvCxnSpPr>
        <p:spPr>
          <a:xfrm flipV="1">
            <a:off x="3529309" y="2732068"/>
            <a:ext cx="373505" cy="377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7D97A2-40B2-4513-6B66-D2B19E4CC6C5}"/>
              </a:ext>
            </a:extLst>
          </p:cNvPr>
          <p:cNvCxnSpPr>
            <a:cxnSpLocks/>
            <a:stCxn id="22" idx="7"/>
            <a:endCxn id="17" idx="1"/>
          </p:cNvCxnSpPr>
          <p:nvPr/>
        </p:nvCxnSpPr>
        <p:spPr>
          <a:xfrm flipV="1">
            <a:off x="3933171" y="3454388"/>
            <a:ext cx="434917" cy="701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959A7A-BE80-7BC7-3FEA-64DB42269CA1}"/>
              </a:ext>
            </a:extLst>
          </p:cNvPr>
          <p:cNvCxnSpPr>
            <a:cxnSpLocks/>
            <a:stCxn id="23" idx="6"/>
            <a:endCxn id="18" idx="1"/>
          </p:cNvCxnSpPr>
          <p:nvPr/>
        </p:nvCxnSpPr>
        <p:spPr>
          <a:xfrm flipV="1">
            <a:off x="4030413" y="4104281"/>
            <a:ext cx="344770" cy="6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464D62-23A9-7C79-78F5-4BBB44F16AAF}"/>
              </a:ext>
            </a:extLst>
          </p:cNvPr>
          <p:cNvCxnSpPr>
            <a:stCxn id="24" idx="5"/>
            <a:endCxn id="19" idx="1"/>
          </p:cNvCxnSpPr>
          <p:nvPr/>
        </p:nvCxnSpPr>
        <p:spPr>
          <a:xfrm>
            <a:off x="3823958" y="4599277"/>
            <a:ext cx="321276" cy="206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1EB44E-0A8D-0B08-7527-085E390532DD}"/>
              </a:ext>
            </a:extLst>
          </p:cNvPr>
          <p:cNvCxnSpPr>
            <a:cxnSpLocks/>
            <a:stCxn id="25" idx="4"/>
            <a:endCxn id="20" idx="1"/>
          </p:cNvCxnSpPr>
          <p:nvPr/>
        </p:nvCxnSpPr>
        <p:spPr>
          <a:xfrm flipH="1">
            <a:off x="3256952" y="4878088"/>
            <a:ext cx="30315" cy="569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5227FB9-B087-CAA8-2430-984C464E5042}"/>
              </a:ext>
            </a:extLst>
          </p:cNvPr>
          <p:cNvSpPr txBox="1"/>
          <p:nvPr/>
        </p:nvSpPr>
        <p:spPr>
          <a:xfrm>
            <a:off x="326773" y="3370963"/>
            <a:ext cx="1551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err="1">
                <a:solidFill>
                  <a:schemeClr val="accent1">
                    <a:lumMod val="50000"/>
                  </a:schemeClr>
                </a:solidFill>
                <a:latin typeface="Segoe UI"/>
                <a:cs typeface="Segoe UI"/>
              </a:rPr>
              <a:t>Müşteri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Segoe UI"/>
                <a:cs typeface="Segoe UI"/>
              </a:rPr>
              <a:t> </a:t>
            </a:r>
            <a:endParaRPr lang="tr-TR" sz="2400">
              <a:solidFill>
                <a:schemeClr val="accent1">
                  <a:lumMod val="50000"/>
                </a:schemeClr>
              </a:solidFill>
              <a:latin typeface="Segoe UI"/>
              <a:cs typeface="Segoe UI"/>
            </a:endParaRPr>
          </a:p>
          <a:p>
            <a:pPr algn="ctr"/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Segoe UI"/>
                <a:cs typeface="Segoe UI"/>
              </a:rPr>
              <a:t>Veri </a:t>
            </a:r>
            <a:endParaRPr lang="tr-TR" sz="2400">
              <a:solidFill>
                <a:schemeClr val="accent1">
                  <a:lumMod val="50000"/>
                </a:schemeClr>
              </a:solidFill>
              <a:latin typeface="Segoe UI"/>
              <a:cs typeface="Segoe UI"/>
            </a:endParaRPr>
          </a:p>
          <a:p>
            <a:pPr algn="ctr"/>
            <a:r>
              <a:rPr lang="en-US" sz="2400" err="1">
                <a:solidFill>
                  <a:schemeClr val="accent1">
                    <a:lumMod val="50000"/>
                  </a:schemeClr>
                </a:solidFill>
                <a:latin typeface="Segoe UI"/>
                <a:cs typeface="Segoe UI"/>
              </a:rPr>
              <a:t>Platformu</a:t>
            </a:r>
            <a:endParaRPr lang="tr-TR" sz="2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8" name="Picture 3">
            <a:extLst>
              <a:ext uri="{FF2B5EF4-FFF2-40B4-BE49-F238E27FC236}">
                <a16:creationId xmlns:a16="http://schemas.microsoft.com/office/drawing/2014/main" id="{89480971-48BB-D8AB-B346-429A35BB96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806" y="6362020"/>
            <a:ext cx="1328500" cy="433479"/>
          </a:xfrm>
          <a:prstGeom prst="rect">
            <a:avLst/>
          </a:prstGeom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11C1B23F-FBA1-2E0D-3B2A-1567B603FC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51983" y="6419638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bstract background of luminous blue">
            <a:extLst>
              <a:ext uri="{FF2B5EF4-FFF2-40B4-BE49-F238E27FC236}">
                <a16:creationId xmlns:a16="http://schemas.microsoft.com/office/drawing/2014/main" id="{6090D4F6-D9FE-EB5C-036F-94887BCB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48" y="-1"/>
            <a:ext cx="12194648" cy="700239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EF8B091B-5734-34D6-4D89-35F93FB49D99}"/>
              </a:ext>
            </a:extLst>
          </p:cNvPr>
          <p:cNvSpPr txBox="1"/>
          <p:nvPr/>
        </p:nvSpPr>
        <p:spPr>
          <a:xfrm>
            <a:off x="3880746" y="5903166"/>
            <a:ext cx="3944583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TR"/>
            </a:defPPr>
            <a:lvl1pPr marL="285750" indent="-285750" fontAlgn="base">
              <a:buFont typeface="Wingdings" pitchFamily="2" charset="2"/>
              <a:buChar char="ü"/>
              <a:defRPr sz="1600">
                <a:solidFill>
                  <a:srgbClr val="00B050"/>
                </a:solidFill>
                <a:latin typeface="Montserrat"/>
              </a:defRPr>
            </a:lvl1pPr>
          </a:lstStyle>
          <a:p>
            <a:r>
              <a:rPr lang="tr-TR"/>
              <a:t>~17M Ziyaretçi</a:t>
            </a:r>
            <a:endParaRPr lang="en-TR"/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DB4DCDB0-3059-20B0-ACAC-33CE34D951EA}"/>
              </a:ext>
            </a:extLst>
          </p:cNvPr>
          <p:cNvSpPr txBox="1"/>
          <p:nvPr/>
        </p:nvSpPr>
        <p:spPr>
          <a:xfrm>
            <a:off x="0" y="284751"/>
            <a:ext cx="12192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Doğuş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Grubu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Müşteri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Veri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Platformu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2E67CE-C011-2324-EC5A-AE7226D4D861}"/>
              </a:ext>
            </a:extLst>
          </p:cNvPr>
          <p:cNvGrpSpPr/>
          <p:nvPr/>
        </p:nvGrpSpPr>
        <p:grpSpPr>
          <a:xfrm>
            <a:off x="3324808" y="1085935"/>
            <a:ext cx="5427593" cy="1062910"/>
            <a:chOff x="3736627" y="1516824"/>
            <a:chExt cx="5427593" cy="1062910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6AEE5E59-37C5-C334-8B62-0D1A4FAD7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73087" y="1516824"/>
              <a:ext cx="921250" cy="789725"/>
            </a:xfrm>
            <a:prstGeom prst="rect">
              <a:avLst/>
            </a:prstGeom>
          </p:spPr>
        </p:pic>
        <p:pic>
          <p:nvPicPr>
            <p:cNvPr id="131" name="Picture 46">
              <a:extLst>
                <a:ext uri="{FF2B5EF4-FFF2-40B4-BE49-F238E27FC236}">
                  <a16:creationId xmlns:a16="http://schemas.microsoft.com/office/drawing/2014/main" id="{14B860ED-9547-8C68-0642-F1CC33C21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736627" y="2383544"/>
              <a:ext cx="195565" cy="195531"/>
            </a:xfrm>
            <a:prstGeom prst="rect">
              <a:avLst/>
            </a:prstGeom>
          </p:spPr>
        </p:pic>
        <p:pic>
          <p:nvPicPr>
            <p:cNvPr id="132" name="Picture 46">
              <a:extLst>
                <a:ext uri="{FF2B5EF4-FFF2-40B4-BE49-F238E27FC236}">
                  <a16:creationId xmlns:a16="http://schemas.microsoft.com/office/drawing/2014/main" id="{00305BE2-2103-626F-175D-C9AA58661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484805" y="2384203"/>
              <a:ext cx="195565" cy="195531"/>
            </a:xfrm>
            <a:prstGeom prst="rect">
              <a:avLst/>
            </a:prstGeom>
          </p:spPr>
        </p:pic>
        <p:pic>
          <p:nvPicPr>
            <p:cNvPr id="133" name="Picture 46">
              <a:extLst>
                <a:ext uri="{FF2B5EF4-FFF2-40B4-BE49-F238E27FC236}">
                  <a16:creationId xmlns:a16="http://schemas.microsoft.com/office/drawing/2014/main" id="{14B39EEC-3916-AD7A-60B7-4250A8842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968655" y="2383544"/>
              <a:ext cx="195565" cy="195531"/>
            </a:xfrm>
            <a:prstGeom prst="rect">
              <a:avLst/>
            </a:prstGeom>
          </p:spPr>
        </p:pic>
        <p:pic>
          <p:nvPicPr>
            <p:cNvPr id="134" name="Picture 46">
              <a:extLst>
                <a:ext uri="{FF2B5EF4-FFF2-40B4-BE49-F238E27FC236}">
                  <a16:creationId xmlns:a16="http://schemas.microsoft.com/office/drawing/2014/main" id="{D7B7C5B7-B3B3-B0B6-FCCF-8CDE200B5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63000" y="2379727"/>
              <a:ext cx="195565" cy="195531"/>
            </a:xfrm>
            <a:prstGeom prst="rect">
              <a:avLst/>
            </a:prstGeom>
          </p:spPr>
        </p:pic>
        <p:pic>
          <p:nvPicPr>
            <p:cNvPr id="135" name="Picture 46">
              <a:extLst>
                <a:ext uri="{FF2B5EF4-FFF2-40B4-BE49-F238E27FC236}">
                  <a16:creationId xmlns:a16="http://schemas.microsoft.com/office/drawing/2014/main" id="{B45E45BA-6A70-38F2-8A1C-CF5CEAD2C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719444" y="2381741"/>
              <a:ext cx="195565" cy="195531"/>
            </a:xfrm>
            <a:prstGeom prst="rect">
              <a:avLst/>
            </a:prstGeom>
          </p:spPr>
        </p:pic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7C90194-F81D-A1EF-36A4-7F826AB1D171}"/>
                </a:ext>
              </a:extLst>
            </p:cNvPr>
            <p:cNvCxnSpPr>
              <a:cxnSpLocks/>
              <a:stCxn id="131" idx="3"/>
              <a:endCxn id="134" idx="1"/>
            </p:cNvCxnSpPr>
            <p:nvPr/>
          </p:nvCxnSpPr>
          <p:spPr>
            <a:xfrm flipV="1">
              <a:off x="3932192" y="2477493"/>
              <a:ext cx="1330808" cy="3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CA632AA-4B91-A98A-4AD5-2BD159437755}"/>
                </a:ext>
              </a:extLst>
            </p:cNvPr>
            <p:cNvCxnSpPr>
              <a:stCxn id="134" idx="3"/>
              <a:endCxn id="132" idx="1"/>
            </p:cNvCxnSpPr>
            <p:nvPr/>
          </p:nvCxnSpPr>
          <p:spPr>
            <a:xfrm>
              <a:off x="5458565" y="2477493"/>
              <a:ext cx="1026240" cy="4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646C28E-25EA-7DE6-DAAA-74AF8360488C}"/>
                </a:ext>
              </a:extLst>
            </p:cNvPr>
            <p:cNvCxnSpPr>
              <a:stCxn id="132" idx="3"/>
              <a:endCxn id="135" idx="1"/>
            </p:cNvCxnSpPr>
            <p:nvPr/>
          </p:nvCxnSpPr>
          <p:spPr>
            <a:xfrm flipV="1">
              <a:off x="6680370" y="2479507"/>
              <a:ext cx="1039074" cy="2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41261E88-405C-6DC6-0813-9F6C3C237952}"/>
                </a:ext>
              </a:extLst>
            </p:cNvPr>
            <p:cNvCxnSpPr>
              <a:stCxn id="135" idx="3"/>
              <a:endCxn id="133" idx="1"/>
            </p:cNvCxnSpPr>
            <p:nvPr/>
          </p:nvCxnSpPr>
          <p:spPr>
            <a:xfrm>
              <a:off x="7915009" y="2479507"/>
              <a:ext cx="1053646" cy="18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743FC3F-1408-61F5-EFA9-FB5F69CDB53A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3834410" y="2157151"/>
              <a:ext cx="0" cy="226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B228840-59B0-0231-8F6A-0BD0F39B7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4231" y="2162251"/>
              <a:ext cx="0" cy="226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1DA7FA3-98AB-D486-7856-882794C9E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4405" y="2168260"/>
              <a:ext cx="0" cy="226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E13BACD-6945-2632-154F-8F63EF49CA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15467" y="2153756"/>
              <a:ext cx="0" cy="226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86EE6CA-020A-B0F9-D303-01F3C32CAC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6437" y="2153755"/>
              <a:ext cx="0" cy="2263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5" name="Picture 144">
            <a:extLst>
              <a:ext uri="{FF2B5EF4-FFF2-40B4-BE49-F238E27FC236}">
                <a16:creationId xmlns:a16="http://schemas.microsoft.com/office/drawing/2014/main" id="{B4069B54-CB99-C2F5-6D6C-CC9F79FF36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4786" y="1282167"/>
            <a:ext cx="2082540" cy="520635"/>
          </a:xfrm>
          <a:prstGeom prst="rect">
            <a:avLst/>
          </a:prstGeom>
        </p:spPr>
      </p:pic>
      <p:pic>
        <p:nvPicPr>
          <p:cNvPr id="146" name="Picture 145" descr="A logo for a retail company&#10;&#10;Description automatically generated">
            <a:extLst>
              <a:ext uri="{FF2B5EF4-FFF2-40B4-BE49-F238E27FC236}">
                <a16:creationId xmlns:a16="http://schemas.microsoft.com/office/drawing/2014/main" id="{E2A2B343-5139-421F-7D87-7CDCF6F2C8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86" b="89691" l="3415" r="94146">
                        <a14:foregroundMark x1="3902" y1="41237" x2="3902" y2="41237"/>
                        <a14:foregroundMark x1="29268" y1="43299" x2="29268" y2="43299"/>
                        <a14:foregroundMark x1="48780" y1="63918" x2="48780" y2="63918"/>
                        <a14:foregroundMark x1="65366" y1="61856" x2="65366" y2="61856"/>
                        <a14:foregroundMark x1="91707" y1="61856" x2="91707" y2="61856"/>
                        <a14:foregroundMark x1="55610" y1="54639" x2="55610" y2="54639"/>
                        <a14:foregroundMark x1="63902" y1="38144" x2="63902" y2="38144"/>
                        <a14:foregroundMark x1="91220" y1="31959" x2="91220" y2="31959"/>
                        <a14:foregroundMark x1="85854" y1="37113" x2="85854" y2="37113"/>
                        <a14:foregroundMark x1="91707" y1="53608" x2="91707" y2="53608"/>
                        <a14:foregroundMark x1="94146" y1="51546" x2="94146" y2="51546"/>
                        <a14:foregroundMark x1="50244" y1="21649" x2="50244" y2="21649"/>
                        <a14:foregroundMark x1="26829" y1="76289" x2="26829" y2="76289"/>
                        <a14:foregroundMark x1="36098" y1="78351" x2="36098" y2="78351"/>
                        <a14:foregroundMark x1="41463" y1="77320" x2="41463" y2="77320"/>
                        <a14:foregroundMark x1="88780" y1="76289" x2="88780" y2="76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0050" y="1146873"/>
            <a:ext cx="1359867" cy="643449"/>
          </a:xfrm>
          <a:prstGeom prst="rect">
            <a:avLst/>
          </a:prstGeom>
        </p:spPr>
      </p:pic>
      <p:pic>
        <p:nvPicPr>
          <p:cNvPr id="147" name="Picture 14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CFF4B8-991C-1C81-2338-7544E0695D6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640" y="1313946"/>
            <a:ext cx="1657974" cy="541549"/>
          </a:xfrm>
          <a:prstGeom prst="rect">
            <a:avLst/>
          </a:prstGeom>
        </p:spPr>
      </p:pic>
      <p:pic>
        <p:nvPicPr>
          <p:cNvPr id="148" name="Picture 147" descr="A close up of a logo&#10;&#10;Description automatically generated">
            <a:extLst>
              <a:ext uri="{FF2B5EF4-FFF2-40B4-BE49-F238E27FC236}">
                <a16:creationId xmlns:a16="http://schemas.microsoft.com/office/drawing/2014/main" id="{86FCCDC8-2C02-0CA1-B1D9-7040158298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679" y1="57426" x2="19679" y2="57426"/>
                        <a14:foregroundMark x1="18072" y1="46535" x2="18072" y2="46535"/>
                        <a14:foregroundMark x1="31727" y1="50990" x2="31727" y2="50990"/>
                        <a14:foregroundMark x1="52610" y1="47030" x2="52610" y2="47030"/>
                        <a14:foregroundMark x1="85141" y1="46535" x2="85141" y2="46535"/>
                        <a14:backgroundMark x1="67068" y1="50990" x2="67068" y2="50990"/>
                        <a14:backgroundMark x1="83936" y1="51980" x2="83936" y2="51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1066" y="826881"/>
            <a:ext cx="1425394" cy="1156344"/>
          </a:xfrm>
          <a:prstGeom prst="rect">
            <a:avLst/>
          </a:prstGeom>
        </p:spPr>
      </p:pic>
      <p:pic>
        <p:nvPicPr>
          <p:cNvPr id="170" name="Picture 4">
            <a:extLst>
              <a:ext uri="{FF2B5EF4-FFF2-40B4-BE49-F238E27FC236}">
                <a16:creationId xmlns:a16="http://schemas.microsoft.com/office/drawing/2014/main" id="{FFB55B69-0385-BE38-B66E-D27FA1F4B6E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5222233" y="6304207"/>
            <a:ext cx="1448102" cy="532177"/>
          </a:xfrm>
          <a:prstGeom prst="rect">
            <a:avLst/>
          </a:prstGeom>
        </p:spPr>
      </p:pic>
      <p:graphicFrame>
        <p:nvGraphicFramePr>
          <p:cNvPr id="173" name="Diagram 172">
            <a:extLst>
              <a:ext uri="{FF2B5EF4-FFF2-40B4-BE49-F238E27FC236}">
                <a16:creationId xmlns:a16="http://schemas.microsoft.com/office/drawing/2014/main" id="{29FE08CE-C86C-5CA7-C67F-BCCFB97A4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729112"/>
              </p:ext>
            </p:extLst>
          </p:nvPr>
        </p:nvGraphicFramePr>
        <p:xfrm>
          <a:off x="2748677" y="2265519"/>
          <a:ext cx="6436977" cy="366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74" name="TextBox 173">
            <a:extLst>
              <a:ext uri="{FF2B5EF4-FFF2-40B4-BE49-F238E27FC236}">
                <a16:creationId xmlns:a16="http://schemas.microsoft.com/office/drawing/2014/main" id="{F1DC699B-EEF2-2447-E1C7-A003054E511E}"/>
              </a:ext>
            </a:extLst>
          </p:cNvPr>
          <p:cNvSpPr txBox="1"/>
          <p:nvPr/>
        </p:nvSpPr>
        <p:spPr>
          <a:xfrm>
            <a:off x="6072986" y="5909734"/>
            <a:ext cx="3944583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Wingdings" pitchFamily="2" charset="2"/>
              <a:buChar char="ü"/>
            </a:pPr>
            <a:r>
              <a:rPr lang="tr-TR" sz="1600">
                <a:solidFill>
                  <a:srgbClr val="00B050"/>
                </a:solidFill>
                <a:latin typeface="Montserrat"/>
              </a:rPr>
              <a:t>+100 Segment</a:t>
            </a:r>
            <a:endParaRPr lang="tr-TR" sz="1600" b="0" i="0">
              <a:solidFill>
                <a:srgbClr val="00B050"/>
              </a:solidFill>
              <a:effectLst/>
              <a:latin typeface="Montserrat"/>
            </a:endParaRP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40F3599-F889-DD32-7882-2D078310EE7C}"/>
              </a:ext>
            </a:extLst>
          </p:cNvPr>
          <p:cNvGrpSpPr/>
          <p:nvPr/>
        </p:nvGrpSpPr>
        <p:grpSpPr>
          <a:xfrm>
            <a:off x="176270" y="2144369"/>
            <a:ext cx="3081008" cy="2059866"/>
            <a:chOff x="-158563" y="2162424"/>
            <a:chExt cx="3896551" cy="234150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BAFE499-1382-CA41-3CDB-4E9A800C4FB7}"/>
                </a:ext>
              </a:extLst>
            </p:cNvPr>
            <p:cNvSpPr txBox="1"/>
            <p:nvPr/>
          </p:nvSpPr>
          <p:spPr>
            <a:xfrm>
              <a:off x="33273" y="2162424"/>
              <a:ext cx="3160620" cy="4198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tr-TR" b="1" i="1">
                  <a:solidFill>
                    <a:schemeClr val="accent1">
                      <a:lumMod val="50000"/>
                    </a:schemeClr>
                  </a:solidFill>
                </a:rPr>
                <a:t>Müşteri temel bilgiler </a:t>
              </a:r>
              <a:endParaRPr lang="en-US" sz="1600" i="1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725A77E-64D3-FE55-57C3-E5B564D2F7A5}"/>
                </a:ext>
              </a:extLst>
            </p:cNvPr>
            <p:cNvSpPr txBox="1"/>
            <p:nvPr/>
          </p:nvSpPr>
          <p:spPr>
            <a:xfrm>
              <a:off x="1385294" y="2997779"/>
              <a:ext cx="2352694" cy="734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>
              <a:defPPr>
                <a:defRPr lang="en-TR"/>
              </a:defPPr>
              <a:lvl1pPr algn="ctr">
                <a:defRPr b="1" i="1"/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tr-TR">
                  <a:solidFill>
                    <a:schemeClr val="accent1">
                      <a:lumMod val="50000"/>
                    </a:schemeClr>
                  </a:solidFill>
                </a:rPr>
                <a:t>Demografik Bilgiler</a:t>
              </a:r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1" name="TextBox 2">
              <a:extLst>
                <a:ext uri="{FF2B5EF4-FFF2-40B4-BE49-F238E27FC236}">
                  <a16:creationId xmlns:a16="http://schemas.microsoft.com/office/drawing/2014/main" id="{8FB0C4E8-08B9-9B6C-3EAB-2C2DEDB029D3}"/>
                </a:ext>
              </a:extLst>
            </p:cNvPr>
            <p:cNvSpPr txBox="1"/>
            <p:nvPr/>
          </p:nvSpPr>
          <p:spPr>
            <a:xfrm>
              <a:off x="-158563" y="3027553"/>
              <a:ext cx="1608027" cy="7347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>
              <a:defPPr>
                <a:defRPr lang="en-TR"/>
              </a:defPPr>
              <a:lvl1pPr algn="ctr">
                <a:defRPr b="1" i="1"/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>
                  <a:solidFill>
                    <a:schemeClr val="accent1">
                      <a:lumMod val="50000"/>
                    </a:schemeClr>
                  </a:solidFill>
                </a:rPr>
                <a:t>İşlem Bilgileri </a:t>
              </a: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66805CDE-969E-63DA-F72E-A83B20DBF58E}"/>
                </a:ext>
              </a:extLst>
            </p:cNvPr>
            <p:cNvSpPr/>
            <p:nvPr/>
          </p:nvSpPr>
          <p:spPr>
            <a:xfrm>
              <a:off x="577300" y="2570587"/>
              <a:ext cx="2018794" cy="1933345"/>
            </a:xfrm>
            <a:prstGeom prst="ellipse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DE78A4C7-5A7E-1721-EA6D-D92CB105A8C0}"/>
                </a:ext>
              </a:extLst>
            </p:cNvPr>
            <p:cNvSpPr/>
            <p:nvPr/>
          </p:nvSpPr>
          <p:spPr>
            <a:xfrm>
              <a:off x="520249" y="3739624"/>
              <a:ext cx="186048" cy="1935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0F5C5-BEFC-E597-114C-4D9C5948C69D}"/>
                </a:ext>
              </a:extLst>
            </p:cNvPr>
            <p:cNvSpPr/>
            <p:nvPr/>
          </p:nvSpPr>
          <p:spPr>
            <a:xfrm>
              <a:off x="1472379" y="2492924"/>
              <a:ext cx="186048" cy="1935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1B442E0-B69A-18B2-79BB-FF70E461F4C8}"/>
                </a:ext>
              </a:extLst>
            </p:cNvPr>
            <p:cNvSpPr/>
            <p:nvPr/>
          </p:nvSpPr>
          <p:spPr>
            <a:xfrm>
              <a:off x="2424119" y="3762097"/>
              <a:ext cx="186048" cy="19351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B5FAC78-DBF2-AF9A-8E98-8816E18EB176}"/>
              </a:ext>
            </a:extLst>
          </p:cNvPr>
          <p:cNvGrpSpPr/>
          <p:nvPr/>
        </p:nvGrpSpPr>
        <p:grpSpPr>
          <a:xfrm>
            <a:off x="1867491" y="4439803"/>
            <a:ext cx="753933" cy="859223"/>
            <a:chOff x="6636584" y="2956757"/>
            <a:chExt cx="991007" cy="1079768"/>
          </a:xfrm>
        </p:grpSpPr>
        <p:pic>
          <p:nvPicPr>
            <p:cNvPr id="182" name="Graphic 128" descr="İnternet ana hat">
              <a:extLst>
                <a:ext uri="{FF2B5EF4-FFF2-40B4-BE49-F238E27FC236}">
                  <a16:creationId xmlns:a16="http://schemas.microsoft.com/office/drawing/2014/main" id="{C276D7D0-3F1E-C85A-A910-9E324BCD7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636584" y="2956757"/>
              <a:ext cx="835493" cy="915388"/>
            </a:xfrm>
            <a:prstGeom prst="rect">
              <a:avLst/>
            </a:prstGeom>
          </p:spPr>
        </p:pic>
        <p:sp>
          <p:nvSpPr>
            <p:cNvPr id="184" name="TextBox 3">
              <a:extLst>
                <a:ext uri="{FF2B5EF4-FFF2-40B4-BE49-F238E27FC236}">
                  <a16:creationId xmlns:a16="http://schemas.microsoft.com/office/drawing/2014/main" id="{B87F5165-1E2C-1900-5A6C-8ABFF453FBD5}"/>
                </a:ext>
              </a:extLst>
            </p:cNvPr>
            <p:cNvSpPr txBox="1"/>
            <p:nvPr/>
          </p:nvSpPr>
          <p:spPr>
            <a:xfrm>
              <a:off x="6750668" y="3707765"/>
              <a:ext cx="876923" cy="328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00" b="1">
                  <a:solidFill>
                    <a:srgbClr val="276093"/>
                  </a:solidFill>
                  <a:latin typeface="Arial"/>
                  <a:cs typeface="Calibri"/>
                </a:rPr>
                <a:t>Web</a:t>
              </a:r>
              <a:endParaRPr lang="en-US" b="1">
                <a:solidFill>
                  <a:srgbClr val="276093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86" name="Graphic 127" descr="Etki sahibi kişi ana hat">
            <a:extLst>
              <a:ext uri="{FF2B5EF4-FFF2-40B4-BE49-F238E27FC236}">
                <a16:creationId xmlns:a16="http://schemas.microsoft.com/office/drawing/2014/main" id="{7DD54007-BE2B-FBA3-A0C9-98C42A247A9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16350" y="4340244"/>
            <a:ext cx="697488" cy="756493"/>
          </a:xfrm>
          <a:prstGeom prst="rect">
            <a:avLst/>
          </a:prstGeom>
        </p:spPr>
      </p:pic>
      <p:pic>
        <p:nvPicPr>
          <p:cNvPr id="189" name="Graphic 136" descr="Veri tabanı ana hat">
            <a:extLst>
              <a:ext uri="{FF2B5EF4-FFF2-40B4-BE49-F238E27FC236}">
                <a16:creationId xmlns:a16="http://schemas.microsoft.com/office/drawing/2014/main" id="{D0055FA5-C462-0B83-BB5D-D6E72757E99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72152" y="5050382"/>
            <a:ext cx="517626" cy="543831"/>
          </a:xfrm>
          <a:prstGeom prst="rect">
            <a:avLst/>
          </a:prstGeom>
        </p:spPr>
      </p:pic>
      <p:pic>
        <p:nvPicPr>
          <p:cNvPr id="194" name="Picture 50">
            <a:extLst>
              <a:ext uri="{FF2B5EF4-FFF2-40B4-BE49-F238E27FC236}">
                <a16:creationId xmlns:a16="http://schemas.microsoft.com/office/drawing/2014/main" id="{583432B3-F766-64EB-A604-D21DEA2E5C8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4147" y="5022138"/>
            <a:ext cx="944089" cy="965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5" name="Picture 53">
            <a:extLst>
              <a:ext uri="{FF2B5EF4-FFF2-40B4-BE49-F238E27FC236}">
                <a16:creationId xmlns:a16="http://schemas.microsoft.com/office/drawing/2014/main" id="{A343987C-C557-C108-6F14-E47AA7A5AAE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90979" y="5583512"/>
            <a:ext cx="1595396" cy="69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6" name="TextBox 3">
            <a:extLst>
              <a:ext uri="{FF2B5EF4-FFF2-40B4-BE49-F238E27FC236}">
                <a16:creationId xmlns:a16="http://schemas.microsoft.com/office/drawing/2014/main" id="{1DDCFAAC-ECF5-E037-E8C3-1EC3C9BF2EFC}"/>
              </a:ext>
            </a:extLst>
          </p:cNvPr>
          <p:cNvSpPr txBox="1"/>
          <p:nvPr/>
        </p:nvSpPr>
        <p:spPr>
          <a:xfrm>
            <a:off x="542799" y="5903135"/>
            <a:ext cx="667141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100" b="1">
                <a:solidFill>
                  <a:srgbClr val="276093"/>
                </a:solidFill>
                <a:latin typeface="Arial"/>
                <a:cs typeface="Calibri"/>
              </a:rPr>
              <a:t>Mobil</a:t>
            </a:r>
            <a:endParaRPr lang="en-US" b="1">
              <a:solidFill>
                <a:srgbClr val="276093"/>
              </a:solidFill>
              <a:latin typeface="Arial"/>
              <a:cs typeface="Arial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8A55C4D-1D69-D3AA-A268-76E460A030AD}"/>
              </a:ext>
            </a:extLst>
          </p:cNvPr>
          <p:cNvSpPr txBox="1">
            <a:spLocks/>
          </p:cNvSpPr>
          <p:nvPr/>
        </p:nvSpPr>
        <p:spPr>
          <a:xfrm>
            <a:off x="9269552" y="2273401"/>
            <a:ext cx="2561799" cy="2110834"/>
          </a:xfrm>
          <a:prstGeom prst="rect">
            <a:avLst/>
          </a:prstGeom>
          <a:noFill/>
          <a:ln w="6350">
            <a:solidFill>
              <a:srgbClr val="7CD4D2"/>
            </a:solidFill>
            <a:prstDash val="lgDash"/>
          </a:ln>
        </p:spPr>
        <p:txBody>
          <a:bodyPr wrap="square" lIns="54610" tIns="54610" rIns="54610" bIns="54610" rtlCol="0">
            <a:spAutoFit/>
          </a:bodyPr>
          <a:lstStyle>
            <a:defPPr>
              <a:defRPr lang="en-TR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850" kern="0">
                <a:solidFill>
                  <a:schemeClr val="tx2"/>
                </a:solidFill>
                <a:latin typeface="Univers for KPMG Light" panose="020B0403020202020204" pitchFamily="34" charset="0"/>
              </a:defRPr>
            </a:lvl1pPr>
          </a:lstStyle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E7BA0D10-FA80-6C84-355D-67B0BFFECA8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29116" y="2524501"/>
            <a:ext cx="1190625" cy="538520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1B023B68-F5D5-1269-1229-6955AE11428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324593" y="2890480"/>
            <a:ext cx="940813" cy="53852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79017A28-5ACE-811D-D545-0D4ACE99ABE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329116" y="3110291"/>
            <a:ext cx="940814" cy="83463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23EFA207-BFA0-AF4F-DF6B-17C7FE65BC5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405441" y="3464243"/>
            <a:ext cx="1343025" cy="446792"/>
          </a:xfrm>
          <a:prstGeom prst="rect">
            <a:avLst/>
          </a:prstGeom>
        </p:spPr>
      </p:pic>
      <p:sp>
        <p:nvSpPr>
          <p:cNvPr id="207" name="TextBox 206">
            <a:extLst>
              <a:ext uri="{FF2B5EF4-FFF2-40B4-BE49-F238E27FC236}">
                <a16:creationId xmlns:a16="http://schemas.microsoft.com/office/drawing/2014/main" id="{88BEE1A0-09F4-2FD6-5519-3EE191195C02}"/>
              </a:ext>
            </a:extLst>
          </p:cNvPr>
          <p:cNvSpPr txBox="1">
            <a:spLocks/>
          </p:cNvSpPr>
          <p:nvPr/>
        </p:nvSpPr>
        <p:spPr>
          <a:xfrm>
            <a:off x="8093525" y="4418775"/>
            <a:ext cx="2561799" cy="2526333"/>
          </a:xfrm>
          <a:prstGeom prst="rect">
            <a:avLst/>
          </a:prstGeom>
          <a:noFill/>
          <a:ln w="6350">
            <a:solidFill>
              <a:srgbClr val="7CD4D2"/>
            </a:solidFill>
            <a:prstDash val="lgDash"/>
          </a:ln>
        </p:spPr>
        <p:txBody>
          <a:bodyPr wrap="square" lIns="54610" tIns="54610" rIns="54610" bIns="5461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tr-TR" sz="850" kern="0">
              <a:solidFill>
                <a:schemeClr val="tx2"/>
              </a:solidFill>
              <a:latin typeface="Univers for KPMG Light" panose="020B0403020202020204" pitchFamily="34" charset="0"/>
            </a:endParaRPr>
          </a:p>
        </p:txBody>
      </p:sp>
      <p:pic>
        <p:nvPicPr>
          <p:cNvPr id="208" name="Picture 2">
            <a:extLst>
              <a:ext uri="{FF2B5EF4-FFF2-40B4-BE49-F238E27FC236}">
                <a16:creationId xmlns:a16="http://schemas.microsoft.com/office/drawing/2014/main" id="{2750069C-3FD5-C3C4-9102-E1D85F0A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996" y="5914755"/>
            <a:ext cx="22288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08" descr="Icon&#10;&#10;Description automatically generated">
            <a:extLst>
              <a:ext uri="{FF2B5EF4-FFF2-40B4-BE49-F238E27FC236}">
                <a16:creationId xmlns:a16="http://schemas.microsoft.com/office/drawing/2014/main" id="{5D939AEE-23D1-FE8F-CE06-DE07BC3A5F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37" y="5133839"/>
            <a:ext cx="979633" cy="551043"/>
          </a:xfrm>
          <a:prstGeom prst="rect">
            <a:avLst/>
          </a:prstGeom>
        </p:spPr>
      </p:pic>
      <p:pic>
        <p:nvPicPr>
          <p:cNvPr id="210" name="Picture 209" descr="Logo, company name&#10;&#10;Description automatically generated">
            <a:extLst>
              <a:ext uri="{FF2B5EF4-FFF2-40B4-BE49-F238E27FC236}">
                <a16:creationId xmlns:a16="http://schemas.microsoft.com/office/drawing/2014/main" id="{5A06BF18-985D-732D-2906-4733743A0D4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69" y="5133839"/>
            <a:ext cx="1166329" cy="587925"/>
          </a:xfrm>
          <a:prstGeom prst="rect">
            <a:avLst/>
          </a:prstGeom>
        </p:spPr>
      </p:pic>
      <p:pic>
        <p:nvPicPr>
          <p:cNvPr id="211" name="Google Shape;133;p14">
            <a:extLst>
              <a:ext uri="{FF2B5EF4-FFF2-40B4-BE49-F238E27FC236}">
                <a16:creationId xmlns:a16="http://schemas.microsoft.com/office/drawing/2014/main" id="{F170E2AD-41B5-D029-9CAC-475B2A1E3175}"/>
              </a:ext>
            </a:extLst>
          </p:cNvPr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9579949" y="4564008"/>
            <a:ext cx="510816" cy="6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148;p14">
            <a:extLst>
              <a:ext uri="{FF2B5EF4-FFF2-40B4-BE49-F238E27FC236}">
                <a16:creationId xmlns:a16="http://schemas.microsoft.com/office/drawing/2014/main" id="{E082EA2C-A825-C4B9-4B87-07DC6836DD17}"/>
              </a:ext>
            </a:extLst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8256899" y="5157431"/>
            <a:ext cx="545407" cy="509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TextBox 212">
            <a:extLst>
              <a:ext uri="{FF2B5EF4-FFF2-40B4-BE49-F238E27FC236}">
                <a16:creationId xmlns:a16="http://schemas.microsoft.com/office/drawing/2014/main" id="{04982A5B-0F37-3E5E-82C4-2AEAA43A82E2}"/>
              </a:ext>
            </a:extLst>
          </p:cNvPr>
          <p:cNvSpPr txBox="1">
            <a:spLocks/>
          </p:cNvSpPr>
          <p:nvPr/>
        </p:nvSpPr>
        <p:spPr>
          <a:xfrm>
            <a:off x="296608" y="4289479"/>
            <a:ext cx="2561799" cy="2110834"/>
          </a:xfrm>
          <a:prstGeom prst="rect">
            <a:avLst/>
          </a:prstGeom>
          <a:noFill/>
          <a:ln w="6350">
            <a:solidFill>
              <a:srgbClr val="7CD4D2"/>
            </a:solidFill>
            <a:prstDash val="lgDash"/>
          </a:ln>
        </p:spPr>
        <p:txBody>
          <a:bodyPr wrap="square" lIns="54610" tIns="54610" rIns="54610" bIns="54610" rtlCol="0">
            <a:spAutoFit/>
          </a:bodyPr>
          <a:lstStyle>
            <a:defPPr>
              <a:defRPr lang="en-TR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850" kern="0">
                <a:solidFill>
                  <a:schemeClr val="tx2"/>
                </a:solidFill>
                <a:latin typeface="Univers for KPMG Light" panose="020B0403020202020204" pitchFamily="34" charset="0"/>
              </a:defRPr>
            </a:lvl1pPr>
          </a:lstStyle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</p:txBody>
      </p:sp>
      <p:pic>
        <p:nvPicPr>
          <p:cNvPr id="214" name="Picture 3">
            <a:extLst>
              <a:ext uri="{FF2B5EF4-FFF2-40B4-BE49-F238E27FC236}">
                <a16:creationId xmlns:a16="http://schemas.microsoft.com/office/drawing/2014/main" id="{B2C59EAD-5BC7-47B3-715A-822BAFA27A8D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>
          <a:xfrm>
            <a:off x="3193" y="6488608"/>
            <a:ext cx="1328500" cy="433479"/>
          </a:xfrm>
          <a:prstGeom prst="rect">
            <a:avLst/>
          </a:prstGeom>
        </p:spPr>
      </p:pic>
      <p:pic>
        <p:nvPicPr>
          <p:cNvPr id="215" name="Picture 4">
            <a:extLst>
              <a:ext uri="{FF2B5EF4-FFF2-40B4-BE49-F238E27FC236}">
                <a16:creationId xmlns:a16="http://schemas.microsoft.com/office/drawing/2014/main" id="{7238D3C2-A682-D072-02AA-FE171B63AA2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829370" y="6546226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ackground of luminous blue">
            <a:extLst>
              <a:ext uri="{FF2B5EF4-FFF2-40B4-BE49-F238E27FC236}">
                <a16:creationId xmlns:a16="http://schemas.microsoft.com/office/drawing/2014/main" id="{1BD02F12-2C48-6257-D196-4AFC352314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648" y="0"/>
            <a:ext cx="12194648" cy="700239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D9300A7-FB90-9D92-477D-8644D2967160}"/>
              </a:ext>
            </a:extLst>
          </p:cNvPr>
          <p:cNvGrpSpPr/>
          <p:nvPr/>
        </p:nvGrpSpPr>
        <p:grpSpPr>
          <a:xfrm>
            <a:off x="2060894" y="2049352"/>
            <a:ext cx="7368354" cy="4647733"/>
            <a:chOff x="2071403" y="1936643"/>
            <a:chExt cx="7746529" cy="48919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416707-D415-CBC9-752F-BDFA0785AFE0}"/>
                </a:ext>
              </a:extLst>
            </p:cNvPr>
            <p:cNvGrpSpPr/>
            <p:nvPr/>
          </p:nvGrpSpPr>
          <p:grpSpPr>
            <a:xfrm>
              <a:off x="3776394" y="2386990"/>
              <a:ext cx="4075519" cy="4024014"/>
              <a:chOff x="4541708" y="2645144"/>
              <a:chExt cx="2473796" cy="2482112"/>
            </a:xfrm>
          </p:grpSpPr>
          <p:pic>
            <p:nvPicPr>
              <p:cNvPr id="73" name="Graphic 72" descr="Connections outline">
                <a:extLst>
                  <a:ext uri="{FF2B5EF4-FFF2-40B4-BE49-F238E27FC236}">
                    <a16:creationId xmlns:a16="http://schemas.microsoft.com/office/drawing/2014/main" id="{DF6B0222-56EC-6D44-E7AF-7DC52D0E9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26504" y="342900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1DD45CF1-1C2A-817B-9E1B-B160BA99B9FC}"/>
                  </a:ext>
                </a:extLst>
              </p:cNvPr>
              <p:cNvSpPr/>
              <p:nvPr/>
            </p:nvSpPr>
            <p:spPr>
              <a:xfrm>
                <a:off x="4993952" y="3111822"/>
                <a:ext cx="1569308" cy="1548756"/>
              </a:xfrm>
              <a:prstGeom prst="ellips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 sz="140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A31F455-FEAF-0E08-122C-08A67AB61959}"/>
                  </a:ext>
                </a:extLst>
              </p:cNvPr>
              <p:cNvSpPr/>
              <p:nvPr/>
            </p:nvSpPr>
            <p:spPr>
              <a:xfrm>
                <a:off x="4748639" y="2871766"/>
                <a:ext cx="2059934" cy="2078571"/>
              </a:xfrm>
              <a:prstGeom prst="ellipse">
                <a:avLst/>
              </a:prstGeom>
              <a:noFill/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 sz="1400">
                  <a:highlight>
                    <a:srgbClr val="FFFF00"/>
                  </a:highlight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37D1607-78AE-742A-D0A5-0F3F13D4B1B1}"/>
                  </a:ext>
                </a:extLst>
              </p:cNvPr>
              <p:cNvSpPr/>
              <p:nvPr/>
            </p:nvSpPr>
            <p:spPr>
              <a:xfrm>
                <a:off x="4541708" y="2645144"/>
                <a:ext cx="2473796" cy="2482112"/>
              </a:xfrm>
              <a:prstGeom prst="ellipse">
                <a:avLst/>
              </a:prstGeom>
              <a:noFill/>
              <a:ln w="28575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R" sz="1400"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A741AB7-9B83-FC50-CBDD-A015D56E8F2A}"/>
                </a:ext>
              </a:extLst>
            </p:cNvPr>
            <p:cNvSpPr/>
            <p:nvPr/>
          </p:nvSpPr>
          <p:spPr>
            <a:xfrm>
              <a:off x="4740965" y="2902491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D2F657-F588-ADDA-F8BB-B64B2B26DB72}"/>
                </a:ext>
              </a:extLst>
            </p:cNvPr>
            <p:cNvSpPr/>
            <p:nvPr/>
          </p:nvSpPr>
          <p:spPr>
            <a:xfrm>
              <a:off x="6838495" y="2671109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2639B30-54CA-A174-5E5A-710F370E4EA0}"/>
                </a:ext>
              </a:extLst>
            </p:cNvPr>
            <p:cNvSpPr/>
            <p:nvPr/>
          </p:nvSpPr>
          <p:spPr>
            <a:xfrm>
              <a:off x="7179591" y="3555211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FD4596A-339E-C993-B60E-9AE422C3382C}"/>
                </a:ext>
              </a:extLst>
            </p:cNvPr>
            <p:cNvSpPr/>
            <p:nvPr/>
          </p:nvSpPr>
          <p:spPr>
            <a:xfrm>
              <a:off x="5629636" y="6277778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27588E-833A-6302-7412-58FE04098139}"/>
                </a:ext>
              </a:extLst>
            </p:cNvPr>
            <p:cNvSpPr/>
            <p:nvPr/>
          </p:nvSpPr>
          <p:spPr>
            <a:xfrm>
              <a:off x="4172684" y="5123645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716AEA-F32A-CE90-75DD-1743D03ADA7C}"/>
                </a:ext>
              </a:extLst>
            </p:cNvPr>
            <p:cNvSpPr/>
            <p:nvPr/>
          </p:nvSpPr>
          <p:spPr>
            <a:xfrm>
              <a:off x="3666757" y="3872096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269AC2-5D53-F042-8A3C-564973074345}"/>
                </a:ext>
              </a:extLst>
            </p:cNvPr>
            <p:cNvSpPr/>
            <p:nvPr/>
          </p:nvSpPr>
          <p:spPr>
            <a:xfrm>
              <a:off x="7398392" y="5353943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4166D89-1B08-2C16-B49F-456247819B91}"/>
                </a:ext>
              </a:extLst>
            </p:cNvPr>
            <p:cNvSpPr/>
            <p:nvPr/>
          </p:nvSpPr>
          <p:spPr>
            <a:xfrm>
              <a:off x="5565675" y="2238890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EE5FBC6-929C-AC5E-B8E0-FC5B63B9A88B}"/>
                </a:ext>
              </a:extLst>
            </p:cNvPr>
            <p:cNvSpPr/>
            <p:nvPr/>
          </p:nvSpPr>
          <p:spPr>
            <a:xfrm>
              <a:off x="4416701" y="4405973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81B9A-5EA9-11B8-E994-A9E6D135AC37}"/>
                </a:ext>
              </a:extLst>
            </p:cNvPr>
            <p:cNvSpPr/>
            <p:nvPr/>
          </p:nvSpPr>
          <p:spPr>
            <a:xfrm>
              <a:off x="5943502" y="3057462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2A3058-BC6E-F93B-CB13-F23D58E34F38}"/>
                </a:ext>
              </a:extLst>
            </p:cNvPr>
            <p:cNvSpPr/>
            <p:nvPr/>
          </p:nvSpPr>
          <p:spPr>
            <a:xfrm>
              <a:off x="6937840" y="4436974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F1D6C6-6AD6-60AB-1C68-C8A5C93F1684}"/>
                </a:ext>
              </a:extLst>
            </p:cNvPr>
            <p:cNvSpPr txBox="1"/>
            <p:nvPr/>
          </p:nvSpPr>
          <p:spPr>
            <a:xfrm>
              <a:off x="6922945" y="2848056"/>
              <a:ext cx="1806300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Yaşam Tarzı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9EC484-6F3B-39F6-BA9F-2AE79B2B9D28}"/>
                </a:ext>
              </a:extLst>
            </p:cNvPr>
            <p:cNvSpPr txBox="1"/>
            <p:nvPr/>
          </p:nvSpPr>
          <p:spPr>
            <a:xfrm>
              <a:off x="5565675" y="1936643"/>
              <a:ext cx="1806300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Gelir Segmentleri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88DFC-2631-2C19-8409-21858091E9CD}"/>
                </a:ext>
              </a:extLst>
            </p:cNvPr>
            <p:cNvSpPr txBox="1"/>
            <p:nvPr/>
          </p:nvSpPr>
          <p:spPr>
            <a:xfrm>
              <a:off x="3369827" y="2573635"/>
              <a:ext cx="1806300" cy="5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Demografik Özellikler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5AC054-CEE8-7B2B-3ED8-92FDAADBE232}"/>
                </a:ext>
              </a:extLst>
            </p:cNvPr>
            <p:cNvSpPr txBox="1"/>
            <p:nvPr/>
          </p:nvSpPr>
          <p:spPr>
            <a:xfrm>
              <a:off x="2731952" y="3577562"/>
              <a:ext cx="1806300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Yaşam Alanı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F531D5-69BE-35E7-C2E7-DF07C97B6FEA}"/>
                </a:ext>
              </a:extLst>
            </p:cNvPr>
            <p:cNvSpPr txBox="1"/>
            <p:nvPr/>
          </p:nvSpPr>
          <p:spPr>
            <a:xfrm>
              <a:off x="2466677" y="5090718"/>
              <a:ext cx="1806300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Tatil Tercihleri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C3155C-AC48-CC51-4716-3FAB8212AEF2}"/>
                </a:ext>
              </a:extLst>
            </p:cNvPr>
            <p:cNvSpPr txBox="1"/>
            <p:nvPr/>
          </p:nvSpPr>
          <p:spPr>
            <a:xfrm>
              <a:off x="7670546" y="5293646"/>
              <a:ext cx="2147386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Alışveriş Davranışları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F0FFC1-024A-BE28-1138-CED46EE66E47}"/>
                </a:ext>
              </a:extLst>
            </p:cNvPr>
            <p:cNvSpPr txBox="1"/>
            <p:nvPr/>
          </p:nvSpPr>
          <p:spPr>
            <a:xfrm>
              <a:off x="7392254" y="3478399"/>
              <a:ext cx="1806300" cy="5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err="1"/>
                <a:t>Dijital</a:t>
              </a:r>
              <a:r>
                <a:rPr lang="en-US" sz="1400" b="1" i="1"/>
                <a:t> </a:t>
              </a:r>
              <a:r>
                <a:rPr lang="en-US" sz="1400" b="1" i="1" err="1"/>
                <a:t>Davranış</a:t>
              </a:r>
              <a:r>
                <a:rPr lang="en-US" sz="1400" b="1" i="1"/>
                <a:t> </a:t>
              </a:r>
              <a:r>
                <a:rPr lang="en-US" sz="1400" b="1" i="1" err="1"/>
                <a:t>Segmentleri</a:t>
              </a:r>
              <a:endParaRPr lang="en-TR" sz="1400" b="1" i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0A41A3-804D-E142-21F8-48651C4A559F}"/>
                </a:ext>
              </a:extLst>
            </p:cNvPr>
            <p:cNvSpPr txBox="1"/>
            <p:nvPr/>
          </p:nvSpPr>
          <p:spPr>
            <a:xfrm>
              <a:off x="2690770" y="4360902"/>
              <a:ext cx="1806300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Çalışan Bilgileri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C6EFC8-F7A7-5E53-39B0-6A55036239B1}"/>
                </a:ext>
              </a:extLst>
            </p:cNvPr>
            <p:cNvSpPr txBox="1"/>
            <p:nvPr/>
          </p:nvSpPr>
          <p:spPr>
            <a:xfrm>
              <a:off x="7232537" y="4287647"/>
              <a:ext cx="2585395" cy="55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Premium, VIP, Loyalty Segments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08EA8F-6728-D466-043C-39A621A3C3ED}"/>
                </a:ext>
              </a:extLst>
            </p:cNvPr>
            <p:cNvSpPr txBox="1"/>
            <p:nvPr/>
          </p:nvSpPr>
          <p:spPr>
            <a:xfrm>
              <a:off x="5047088" y="6504670"/>
              <a:ext cx="2585395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Event Tercihleri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EC2B7C-9142-D293-2C34-B481789BB5B2}"/>
                </a:ext>
              </a:extLst>
            </p:cNvPr>
            <p:cNvSpPr txBox="1"/>
            <p:nvPr/>
          </p:nvSpPr>
          <p:spPr>
            <a:xfrm>
              <a:off x="5099080" y="2704485"/>
              <a:ext cx="2585395" cy="32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TR" sz="1400" b="1" i="1"/>
                <a:t>Araç Tercihleri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7786A17-6952-6D12-D96D-140FA174A2E2}"/>
                </a:ext>
              </a:extLst>
            </p:cNvPr>
            <p:cNvSpPr txBox="1"/>
            <p:nvPr/>
          </p:nvSpPr>
          <p:spPr>
            <a:xfrm>
              <a:off x="2071403" y="5926760"/>
              <a:ext cx="2596848" cy="550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i="1"/>
                <a:t>Recency, frequency, and monetary value</a:t>
              </a:r>
              <a:endParaRPr lang="en-TR" sz="1400" b="1" i="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DB831E7-2C62-A1DC-BEE4-5F3369ED0C93}"/>
                </a:ext>
              </a:extLst>
            </p:cNvPr>
            <p:cNvSpPr/>
            <p:nvPr/>
          </p:nvSpPr>
          <p:spPr>
            <a:xfrm>
              <a:off x="4332007" y="5841318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E54D10-1254-C94D-7A09-726CF16DEF7F}"/>
                </a:ext>
              </a:extLst>
            </p:cNvPr>
            <p:cNvSpPr txBox="1"/>
            <p:nvPr/>
          </p:nvSpPr>
          <p:spPr>
            <a:xfrm>
              <a:off x="6768188" y="5879470"/>
              <a:ext cx="2596848" cy="3239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i="1" err="1"/>
                <a:t>Dijital</a:t>
              </a:r>
              <a:r>
                <a:rPr lang="en-US" sz="1400" b="1" i="1"/>
                <a:t> </a:t>
              </a:r>
              <a:r>
                <a:rPr lang="en-US" sz="1400" b="1" i="1" err="1"/>
                <a:t>Davranış</a:t>
              </a:r>
              <a:r>
                <a:rPr lang="en-US" sz="1400" b="1" i="1"/>
                <a:t> </a:t>
              </a:r>
              <a:r>
                <a:rPr lang="en-US" sz="1400" b="1" i="1" err="1"/>
                <a:t>Segmentleri</a:t>
              </a:r>
              <a:endParaRPr lang="en-TR" sz="1400" b="1" i="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80762C2-1D0A-8300-C598-FF8A4AA61BD0}"/>
                </a:ext>
              </a:extLst>
            </p:cNvPr>
            <p:cNvSpPr/>
            <p:nvPr/>
          </p:nvSpPr>
          <p:spPr>
            <a:xfrm>
              <a:off x="6617141" y="5733461"/>
              <a:ext cx="248478" cy="241080"/>
            </a:xfrm>
            <a:prstGeom prst="ellipse">
              <a:avLst/>
            </a:prstGeom>
            <a:solidFill>
              <a:srgbClr val="1D2F5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sz="1400"/>
            </a:p>
          </p:txBody>
        </p:sp>
      </p:grpSp>
      <p:pic>
        <p:nvPicPr>
          <p:cNvPr id="39" name="Picture 67">
            <a:extLst>
              <a:ext uri="{FF2B5EF4-FFF2-40B4-BE49-F238E27FC236}">
                <a16:creationId xmlns:a16="http://schemas.microsoft.com/office/drawing/2014/main" id="{33B776D9-9EB4-9A8B-C7FA-4B3095BD07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887" b="29887"/>
          <a:stretch>
            <a:fillRect/>
          </a:stretch>
        </p:blipFill>
        <p:spPr>
          <a:xfrm>
            <a:off x="78610" y="1044225"/>
            <a:ext cx="4521521" cy="391416"/>
          </a:xfrm>
          <a:prstGeom prst="rect">
            <a:avLst/>
          </a:prstGeom>
        </p:spPr>
      </p:pic>
      <p:sp>
        <p:nvSpPr>
          <p:cNvPr id="40" name="TextBox 68">
            <a:extLst>
              <a:ext uri="{FF2B5EF4-FFF2-40B4-BE49-F238E27FC236}">
                <a16:creationId xmlns:a16="http://schemas.microsoft.com/office/drawing/2014/main" id="{1D8EC750-3A3D-15CB-4603-28670B6A7733}"/>
              </a:ext>
            </a:extLst>
          </p:cNvPr>
          <p:cNvSpPr txBox="1"/>
          <p:nvPr/>
        </p:nvSpPr>
        <p:spPr>
          <a:xfrm>
            <a:off x="-446247" y="1107605"/>
            <a:ext cx="6067175" cy="612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867">
                <a:solidFill>
                  <a:srgbClr val="003060"/>
                </a:solidFill>
                <a:latin typeface="Open Sans 1 Bold"/>
              </a:rPr>
              <a:t>CDP </a:t>
            </a:r>
            <a:r>
              <a:rPr lang="en-TR" sz="1867">
                <a:solidFill>
                  <a:srgbClr val="003060"/>
                </a:solidFill>
                <a:latin typeface="Open Sans 1 Bold"/>
              </a:rPr>
              <a:t>Behavioral Customer </a:t>
            </a:r>
            <a:r>
              <a:rPr lang="en-TR" sz="2000">
                <a:solidFill>
                  <a:srgbClr val="1D2F55"/>
                </a:solidFill>
              </a:rPr>
              <a:t>Segments</a:t>
            </a:r>
          </a:p>
          <a:p>
            <a:pPr algn="ctr">
              <a:lnSpc>
                <a:spcPts val="2613"/>
              </a:lnSpc>
              <a:spcBef>
                <a:spcPct val="0"/>
              </a:spcBef>
            </a:pPr>
            <a:endParaRPr lang="en-US" sz="1867">
              <a:solidFill>
                <a:srgbClr val="003060"/>
              </a:solidFill>
              <a:latin typeface="Open Sans 1 Bold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4C9018-F8A6-C8D2-743A-5F81F7C3C8D0}"/>
              </a:ext>
            </a:extLst>
          </p:cNvPr>
          <p:cNvSpPr txBox="1"/>
          <p:nvPr/>
        </p:nvSpPr>
        <p:spPr>
          <a:xfrm>
            <a:off x="269999" y="1474575"/>
            <a:ext cx="11184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/>
              <a:t>Yapay zeka ve analitik uygulamaları ile oluşturulan Grup müşteri veri platformunun sunduğu +100 müşteri içgörüleri aşağıdaki boyutlarda müşteriler ile ilgili içgörüleri sunar;</a:t>
            </a:r>
          </a:p>
        </p:txBody>
      </p:sp>
      <p:sp>
        <p:nvSpPr>
          <p:cNvPr id="2" name="TextBox 49">
            <a:extLst>
              <a:ext uri="{FF2B5EF4-FFF2-40B4-BE49-F238E27FC236}">
                <a16:creationId xmlns:a16="http://schemas.microsoft.com/office/drawing/2014/main" id="{33D2D39D-DBF8-BB31-59ED-BAABB8668FC2}"/>
              </a:ext>
            </a:extLst>
          </p:cNvPr>
          <p:cNvSpPr txBox="1"/>
          <p:nvPr/>
        </p:nvSpPr>
        <p:spPr>
          <a:xfrm>
            <a:off x="0" y="284751"/>
            <a:ext cx="12192000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Doğuş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Grubu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Müşteri</a:t>
            </a:r>
            <a:r>
              <a:rPr lang="en-US" sz="3600">
                <a:solidFill>
                  <a:schemeClr val="accent1"/>
                </a:solidFill>
                <a:latin typeface="Segoe UI"/>
                <a:cs typeface="Segoe UI"/>
              </a:rPr>
              <a:t> Veri </a:t>
            </a:r>
            <a:r>
              <a:rPr lang="en-US" sz="3600" err="1">
                <a:solidFill>
                  <a:schemeClr val="accent1"/>
                </a:solidFill>
                <a:latin typeface="Segoe UI"/>
                <a:cs typeface="Segoe UI"/>
              </a:rPr>
              <a:t>Platformu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E7DCFBE5-BB13-7022-BF2C-C8E237A3E3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806" y="6362020"/>
            <a:ext cx="1328500" cy="433479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CB80DC73-7265-28EC-5E44-B6B9BBDAFA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51983" y="6419638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8B3ED-6CF9-8947-EA35-DD7C7F45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103" y="4648619"/>
            <a:ext cx="4419600" cy="34799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800">
                <a:solidFill>
                  <a:srgbClr val="1D2F55"/>
                </a:solidFill>
                <a:cs typeface="Calibri"/>
              </a:rPr>
              <a:t>TEŞEKKÜRLER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7B9CE293-F10D-19C5-D02A-348BB3FFF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903325" y="1994"/>
            <a:ext cx="5291614" cy="3962289"/>
          </a:xfrm>
          <a:prstGeom prst="rect">
            <a:avLst/>
          </a:prstGeom>
        </p:spPr>
      </p:pic>
      <p:grpSp>
        <p:nvGrpSpPr>
          <p:cNvPr id="9" name="Group 5">
            <a:extLst>
              <a:ext uri="{FF2B5EF4-FFF2-40B4-BE49-F238E27FC236}">
                <a16:creationId xmlns:a16="http://schemas.microsoft.com/office/drawing/2014/main" id="{8123F88F-9B59-B91A-E053-DE7733F86C2A}"/>
              </a:ext>
            </a:extLst>
          </p:cNvPr>
          <p:cNvGrpSpPr>
            <a:grpSpLocks noChangeAspect="1"/>
          </p:cNvGrpSpPr>
          <p:nvPr/>
        </p:nvGrpSpPr>
        <p:grpSpPr>
          <a:xfrm>
            <a:off x="1074" y="1064"/>
            <a:ext cx="7943689" cy="10406173"/>
            <a:chOff x="0" y="0"/>
            <a:chExt cx="4846193" cy="634847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6F08D25-C7D0-D892-AF51-2911461E8A50}"/>
                </a:ext>
              </a:extLst>
            </p:cNvPr>
            <p:cNvSpPr/>
            <p:nvPr/>
          </p:nvSpPr>
          <p:spPr>
            <a:xfrm>
              <a:off x="4826" y="4826"/>
              <a:ext cx="4836668" cy="6338824"/>
            </a:xfrm>
            <a:custGeom>
              <a:avLst/>
              <a:gdLst/>
              <a:ahLst/>
              <a:cxnLst/>
              <a:rect l="l" t="t" r="r" b="b"/>
              <a:pathLst>
                <a:path w="4836668" h="6338824">
                  <a:moveTo>
                    <a:pt x="3744214" y="2598801"/>
                  </a:moveTo>
                  <a:lnTo>
                    <a:pt x="3744214" y="1096645"/>
                  </a:lnTo>
                  <a:lnTo>
                    <a:pt x="2647569" y="0"/>
                  </a:lnTo>
                  <a:lnTo>
                    <a:pt x="1096645" y="0"/>
                  </a:lnTo>
                  <a:lnTo>
                    <a:pt x="0" y="1096645"/>
                  </a:lnTo>
                  <a:lnTo>
                    <a:pt x="0" y="2647569"/>
                  </a:lnTo>
                  <a:lnTo>
                    <a:pt x="1092454" y="3740023"/>
                  </a:lnTo>
                  <a:lnTo>
                    <a:pt x="1092454" y="5242179"/>
                  </a:lnTo>
                  <a:lnTo>
                    <a:pt x="2189099" y="6338824"/>
                  </a:lnTo>
                  <a:lnTo>
                    <a:pt x="3740023" y="6338824"/>
                  </a:lnTo>
                  <a:lnTo>
                    <a:pt x="4836668" y="5242179"/>
                  </a:lnTo>
                  <a:lnTo>
                    <a:pt x="4836668" y="3691255"/>
                  </a:lnTo>
                  <a:close/>
                </a:path>
              </a:pathLst>
            </a:custGeom>
            <a:blipFill>
              <a:blip r:embed="rId5"/>
              <a:stretch>
                <a:fillRect l="-57591" r="-75400"/>
              </a:stretch>
            </a:blipFill>
          </p:spPr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29AC975-3548-785E-FD4C-9848936541A1}"/>
                </a:ext>
              </a:extLst>
            </p:cNvPr>
            <p:cNvSpPr/>
            <p:nvPr/>
          </p:nvSpPr>
          <p:spPr>
            <a:xfrm>
              <a:off x="0" y="0"/>
              <a:ext cx="4846193" cy="6348476"/>
            </a:xfrm>
            <a:custGeom>
              <a:avLst/>
              <a:gdLst/>
              <a:ahLst/>
              <a:cxnLst/>
              <a:rect l="l" t="t" r="r" b="b"/>
              <a:pathLst>
                <a:path w="4846193" h="6348476">
                  <a:moveTo>
                    <a:pt x="3746881" y="6348476"/>
                  </a:moveTo>
                  <a:lnTo>
                    <a:pt x="2191893" y="6348476"/>
                  </a:lnTo>
                  <a:lnTo>
                    <a:pt x="1092454" y="5248910"/>
                  </a:lnTo>
                  <a:lnTo>
                    <a:pt x="1092454" y="3746881"/>
                  </a:lnTo>
                  <a:lnTo>
                    <a:pt x="0" y="2654427"/>
                  </a:lnTo>
                  <a:lnTo>
                    <a:pt x="0" y="1099439"/>
                  </a:lnTo>
                  <a:lnTo>
                    <a:pt x="1099439" y="0"/>
                  </a:lnTo>
                  <a:lnTo>
                    <a:pt x="2654300" y="0"/>
                  </a:lnTo>
                  <a:lnTo>
                    <a:pt x="3753739" y="1099439"/>
                  </a:lnTo>
                  <a:lnTo>
                    <a:pt x="3753739" y="2601595"/>
                  </a:lnTo>
                  <a:lnTo>
                    <a:pt x="4846193" y="3694049"/>
                  </a:lnTo>
                  <a:lnTo>
                    <a:pt x="4846193" y="5248910"/>
                  </a:lnTo>
                  <a:lnTo>
                    <a:pt x="3746881" y="6348476"/>
                  </a:lnTo>
                  <a:close/>
                  <a:moveTo>
                    <a:pt x="2195957" y="6338824"/>
                  </a:moveTo>
                  <a:lnTo>
                    <a:pt x="3742944" y="6338824"/>
                  </a:lnTo>
                  <a:lnTo>
                    <a:pt x="4836795" y="5244973"/>
                  </a:lnTo>
                  <a:lnTo>
                    <a:pt x="4836795" y="3697986"/>
                  </a:lnTo>
                  <a:lnTo>
                    <a:pt x="3744341" y="2605532"/>
                  </a:lnTo>
                  <a:lnTo>
                    <a:pt x="3744341" y="1103503"/>
                  </a:lnTo>
                  <a:lnTo>
                    <a:pt x="2650363" y="9525"/>
                  </a:lnTo>
                  <a:lnTo>
                    <a:pt x="1103503" y="9525"/>
                  </a:lnTo>
                  <a:lnTo>
                    <a:pt x="9525" y="1103503"/>
                  </a:lnTo>
                  <a:lnTo>
                    <a:pt x="9525" y="2650490"/>
                  </a:lnTo>
                  <a:lnTo>
                    <a:pt x="1101979" y="3742944"/>
                  </a:lnTo>
                  <a:lnTo>
                    <a:pt x="1101979" y="5245100"/>
                  </a:lnTo>
                  <a:lnTo>
                    <a:pt x="2195957" y="6338824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F4D2555F-854B-CF80-707B-3D076F260D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85" y="6340413"/>
            <a:ext cx="1328500" cy="43347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72C8DBEF-A61E-2766-21A3-31BCC41A7D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35162" y="6398031"/>
            <a:ext cx="1227196" cy="4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682869CA195E014498B7E6B11652094D" ma:contentTypeVersion="13" ma:contentTypeDescription="Yeni belge oluşturun." ma:contentTypeScope="" ma:versionID="43e5d88e1a8dd785e007028bc906081c">
  <xsd:schema xmlns:xsd="http://www.w3.org/2001/XMLSchema" xmlns:xs="http://www.w3.org/2001/XMLSchema" xmlns:p="http://schemas.microsoft.com/office/2006/metadata/properties" xmlns:ns2="e1d3361a-2a5d-4ab0-adfb-84ae79a64b56" xmlns:ns3="27165752-b51e-43d3-81c0-f599510a8617" targetNamespace="http://schemas.microsoft.com/office/2006/metadata/properties" ma:root="true" ma:fieldsID="6a66d463bafa86c329b2f9be01050dcc" ns2:_="" ns3:_="">
    <xsd:import namespace="e1d3361a-2a5d-4ab0-adfb-84ae79a64b56"/>
    <xsd:import namespace="27165752-b51e-43d3-81c0-f599510a86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3361a-2a5d-4ab0-adfb-84ae79a64b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Resim Etiketleri" ma:readOnly="false" ma:fieldId="{5cf76f15-5ced-4ddc-b409-7134ff3c332f}" ma:taxonomyMulti="true" ma:sspId="690c74a6-d45b-4f37-90f3-08e70b952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65752-b51e-43d3-81c0-f599510a8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4899505-7759-47c6-949d-51ea2c37dc30}" ma:internalName="TaxCatchAll" ma:showField="CatchAllData" ma:web="27165752-b51e-43d3-81c0-f599510a8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65752-b51e-43d3-81c0-f599510a8617" xsi:nil="true"/>
    <lcf76f155ced4ddcb4097134ff3c332f xmlns="e1d3361a-2a5d-4ab0-adfb-84ae79a64b5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1E2581-DFA8-45D9-82C5-710BC8409632}">
  <ds:schemaRefs>
    <ds:schemaRef ds:uri="27165752-b51e-43d3-81c0-f599510a8617"/>
    <ds:schemaRef ds:uri="e1d3361a-2a5d-4ab0-adfb-84ae79a64b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8FAFDC-643D-4536-9851-563A433FE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72F9C-0037-46B3-9180-4D53E9CB2D6C}">
  <ds:schemaRefs>
    <ds:schemaRef ds:uri="27165752-b51e-43d3-81c0-f599510a8617"/>
    <ds:schemaRef ds:uri="e1d3361a-2a5d-4ab0-adfb-84ae79a64b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0</TotalTime>
  <Words>333</Words>
  <Application>Microsoft Office PowerPoint</Application>
  <PresentationFormat>Widescreen</PresentationFormat>
  <Paragraphs>113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Google Sans</vt:lpstr>
      <vt:lpstr>Google Sans Medium</vt:lpstr>
      <vt:lpstr>Montserrat</vt:lpstr>
      <vt:lpstr>Open Sans 1 Bold</vt:lpstr>
      <vt:lpstr>Segoe UI</vt:lpstr>
      <vt:lpstr>Univers for KPMG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Sezin Dunya (Dogus Teknoloji)</dc:creator>
  <cp:lastModifiedBy>Eda Guldogan (Dogus Teknoloji)</cp:lastModifiedBy>
  <cp:revision>1</cp:revision>
  <dcterms:created xsi:type="dcterms:W3CDTF">2022-11-09T09:15:10Z</dcterms:created>
  <dcterms:modified xsi:type="dcterms:W3CDTF">2023-11-01T08:03:55Z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7d9e9d-f81c-48e8-a6ce-76493d27b762_Enabled">
    <vt:lpwstr>true</vt:lpwstr>
  </property>
  <property fmtid="{D5CDD505-2E9C-101B-9397-08002B2CF9AE}" pid="3" name="MSIP_Label_e37d9e9d-f81c-48e8-a6ce-76493d27b762_SetDate">
    <vt:lpwstr>2022-11-09T10:41:09Z</vt:lpwstr>
  </property>
  <property fmtid="{D5CDD505-2E9C-101B-9397-08002B2CF9AE}" pid="4" name="MSIP_Label_e37d9e9d-f81c-48e8-a6ce-76493d27b762_Method">
    <vt:lpwstr>Standard</vt:lpwstr>
  </property>
  <property fmtid="{D5CDD505-2E9C-101B-9397-08002B2CF9AE}" pid="5" name="MSIP_Label_e37d9e9d-f81c-48e8-a6ce-76493d27b762_Name">
    <vt:lpwstr>e37d9e9d-f81c-48e8-a6ce-76493d27b762</vt:lpwstr>
  </property>
  <property fmtid="{D5CDD505-2E9C-101B-9397-08002B2CF9AE}" pid="6" name="MSIP_Label_e37d9e9d-f81c-48e8-a6ce-76493d27b762_SiteId">
    <vt:lpwstr>cc76235c-86ab-4979-bc0b-0e78c66edb7c</vt:lpwstr>
  </property>
  <property fmtid="{D5CDD505-2E9C-101B-9397-08002B2CF9AE}" pid="7" name="MSIP_Label_e37d9e9d-f81c-48e8-a6ce-76493d27b762_ActionId">
    <vt:lpwstr>767f2009-3f1b-4683-a794-4f0d13ae39f0</vt:lpwstr>
  </property>
  <property fmtid="{D5CDD505-2E9C-101B-9397-08002B2CF9AE}" pid="8" name="MSIP_Label_e37d9e9d-f81c-48e8-a6ce-76493d27b762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Bu dokümanda HASSAS bilgi bulunmamaktadır. / This document does not contain SENSITIVE information.</vt:lpwstr>
  </property>
  <property fmtid="{D5CDD505-2E9C-101B-9397-08002B2CF9AE}" pid="11" name="ContentTypeId">
    <vt:lpwstr>0x010100682869CA195E014498B7E6B11652094D</vt:lpwstr>
  </property>
  <property fmtid="{D5CDD505-2E9C-101B-9397-08002B2CF9AE}" pid="12" name="MediaServiceImageTags">
    <vt:lpwstr/>
  </property>
</Properties>
</file>