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7" r:id="rId6"/>
    <p:sldMasterId id="2147483661" r:id="rId7"/>
  </p:sldMasterIdLst>
  <p:notesMasterIdLst>
    <p:notesMasterId r:id="rId15"/>
  </p:notesMasterIdLst>
  <p:handoutMasterIdLst>
    <p:handoutMasterId r:id="rId16"/>
  </p:handoutMasterIdLst>
  <p:sldIdLst>
    <p:sldId id="674" r:id="rId8"/>
    <p:sldId id="790" r:id="rId9"/>
    <p:sldId id="669" r:id="rId10"/>
    <p:sldId id="796" r:id="rId11"/>
    <p:sldId id="670" r:id="rId12"/>
    <p:sldId id="671" r:id="rId13"/>
    <p:sldId id="672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218"/>
    <a:srgbClr val="8A1635"/>
    <a:srgbClr val="FD9F1C"/>
    <a:srgbClr val="FF8734"/>
    <a:srgbClr val="00ABA8"/>
    <a:srgbClr val="548FC6"/>
    <a:srgbClr val="009895"/>
    <a:srgbClr val="008B88"/>
    <a:srgbClr val="00AEA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0D750-58E9-4A4B-BC32-B463508AEB37}" v="1" dt="2023-09-06T07:53:49.427"/>
    <p1510:client id="{2C19A7E7-8A19-5B09-84EE-58BFE6A32D86}" v="14" dt="2023-10-25T15:42:22.823"/>
    <p1510:client id="{38525775-C435-40E7-9CBE-D11B6D409973}" v="1" dt="2023-10-01T15:05:30.267"/>
    <p1510:client id="{6E50AF96-A0CF-4EA8-A1E9-D148EF09D985}" v="126" dt="2023-09-13T08:59:30.518"/>
    <p1510:client id="{7F3AA0B2-09C5-DC7A-F50B-3A690FA25F31}" v="1163" dt="2023-10-03T10:32:03.074"/>
    <p1510:client id="{B11AA62D-BF41-4609-B5AD-EBDC1638C6F0}" v="1" dt="2023-09-15T04:43:05.378"/>
    <p1510:client id="{BEF2098B-7EA7-4E2C-9374-E39EFCCF7383}" v="53" dt="2023-09-13T10:29:52.900"/>
    <p1510:client id="{C5A6DB6C-68AB-4CAF-8DEB-29E2B99341D6}" v="39" dt="2023-09-29T06:15:39.394"/>
    <p1510:client id="{C6C34D1B-6113-48DA-9F40-8417D6524135}" v="7" dt="2023-09-29T05:09:51.341"/>
    <p1510:client id="{EDCE9933-EEBB-4FFA-BE5C-09E1ED96C493}" v="4" dt="2023-09-13T10:30:56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87"/>
  </p:normalViewPr>
  <p:slideViewPr>
    <p:cSldViewPr snapToGrid="0">
      <p:cViewPr varScale="1">
        <p:scale>
          <a:sx n="121" d="100"/>
          <a:sy n="121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dat Celik" userId="S::sedat.celik@boyner.com.tr::e9c92037-beae-47c5-8970-a9f5e6c8c840" providerId="AD" clId="Web-{BEF2098B-7EA7-4E2C-9374-E39EFCCF7383}"/>
    <pc:docChg chg="modSld">
      <pc:chgData name="Sedat Celik" userId="S::sedat.celik@boyner.com.tr::e9c92037-beae-47c5-8970-a9f5e6c8c840" providerId="AD" clId="Web-{BEF2098B-7EA7-4E2C-9374-E39EFCCF7383}" dt="2023-09-13T10:29:51.463" v="48" actId="20577"/>
      <pc:docMkLst>
        <pc:docMk/>
      </pc:docMkLst>
      <pc:sldChg chg="addSp modSp">
        <pc:chgData name="Sedat Celik" userId="S::sedat.celik@boyner.com.tr::e9c92037-beae-47c5-8970-a9f5e6c8c840" providerId="AD" clId="Web-{BEF2098B-7EA7-4E2C-9374-E39EFCCF7383}" dt="2023-09-13T10:29:51.463" v="48" actId="20577"/>
        <pc:sldMkLst>
          <pc:docMk/>
          <pc:sldMk cId="286083328" sldId="670"/>
        </pc:sldMkLst>
        <pc:spChg chg="add mod">
          <ac:chgData name="Sedat Celik" userId="S::sedat.celik@boyner.com.tr::e9c92037-beae-47c5-8970-a9f5e6c8c840" providerId="AD" clId="Web-{BEF2098B-7EA7-4E2C-9374-E39EFCCF7383}" dt="2023-09-13T10:29:51.463" v="48" actId="20577"/>
          <ac:spMkLst>
            <pc:docMk/>
            <pc:sldMk cId="286083328" sldId="670"/>
            <ac:spMk id="8" creationId="{8F4D3FB0-9D36-76DB-79F3-500D5D67E762}"/>
          </ac:spMkLst>
        </pc:spChg>
        <pc:picChg chg="add mod">
          <ac:chgData name="Sedat Celik" userId="S::sedat.celik@boyner.com.tr::e9c92037-beae-47c5-8970-a9f5e6c8c840" providerId="AD" clId="Web-{BEF2098B-7EA7-4E2C-9374-E39EFCCF7383}" dt="2023-09-13T10:26:23.408" v="5" actId="1076"/>
          <ac:picMkLst>
            <pc:docMk/>
            <pc:sldMk cId="286083328" sldId="670"/>
            <ac:picMk id="3" creationId="{302F2284-B04B-2577-21DD-753A63F6D87F}"/>
          </ac:picMkLst>
        </pc:picChg>
        <pc:picChg chg="add mod">
          <ac:chgData name="Sedat Celik" userId="S::sedat.celik@boyner.com.tr::e9c92037-beae-47c5-8970-a9f5e6c8c840" providerId="AD" clId="Web-{BEF2098B-7EA7-4E2C-9374-E39EFCCF7383}" dt="2023-09-13T10:26:21.268" v="4" actId="1076"/>
          <ac:picMkLst>
            <pc:docMk/>
            <pc:sldMk cId="286083328" sldId="670"/>
            <ac:picMk id="4" creationId="{A855EEC1-648B-862B-5F38-2D6E660B7F07}"/>
          </ac:picMkLst>
        </pc:picChg>
      </pc:sldChg>
    </pc:docChg>
  </pc:docChgLst>
  <pc:docChgLst>
    <pc:chgData name="Sedat Celik" userId="S::sedat.celik@boyner.com.tr::e9c92037-beae-47c5-8970-a9f5e6c8c840" providerId="AD" clId="Web-{6E50AF96-A0CF-4EA8-A1E9-D148EF09D985}"/>
    <pc:docChg chg="modSld">
      <pc:chgData name="Sedat Celik" userId="S::sedat.celik@boyner.com.tr::e9c92037-beae-47c5-8970-a9f5e6c8c840" providerId="AD" clId="Web-{6E50AF96-A0CF-4EA8-A1E9-D148EF09D985}" dt="2023-09-13T08:59:30.518" v="72" actId="20577"/>
      <pc:docMkLst>
        <pc:docMk/>
      </pc:docMkLst>
      <pc:sldChg chg="modSp">
        <pc:chgData name="Sedat Celik" userId="S::sedat.celik@boyner.com.tr::e9c92037-beae-47c5-8970-a9f5e6c8c840" providerId="AD" clId="Web-{6E50AF96-A0CF-4EA8-A1E9-D148EF09D985}" dt="2023-09-13T08:58:02.796" v="34" actId="20577"/>
        <pc:sldMkLst>
          <pc:docMk/>
          <pc:sldMk cId="286083328" sldId="670"/>
        </pc:sldMkLst>
        <pc:spChg chg="mod">
          <ac:chgData name="Sedat Celik" userId="S::sedat.celik@boyner.com.tr::e9c92037-beae-47c5-8970-a9f5e6c8c840" providerId="AD" clId="Web-{6E50AF96-A0CF-4EA8-A1E9-D148EF09D985}" dt="2023-09-13T08:58:02.796" v="34" actId="20577"/>
          <ac:spMkLst>
            <pc:docMk/>
            <pc:sldMk cId="286083328" sldId="670"/>
            <ac:spMk id="2" creationId="{B321191C-1753-4B2E-B7A5-C41C0D36417F}"/>
          </ac:spMkLst>
        </pc:spChg>
      </pc:sldChg>
      <pc:sldChg chg="mod modShow">
        <pc:chgData name="Sedat Celik" userId="S::sedat.celik@boyner.com.tr::e9c92037-beae-47c5-8970-a9f5e6c8c840" providerId="AD" clId="Web-{6E50AF96-A0CF-4EA8-A1E9-D148EF09D985}" dt="2023-09-13T08:58:22.078" v="35"/>
        <pc:sldMkLst>
          <pc:docMk/>
          <pc:sldMk cId="87352244" sldId="671"/>
        </pc:sldMkLst>
      </pc:sldChg>
      <pc:sldChg chg="modSp">
        <pc:chgData name="Sedat Celik" userId="S::sedat.celik@boyner.com.tr::e9c92037-beae-47c5-8970-a9f5e6c8c840" providerId="AD" clId="Web-{6E50AF96-A0CF-4EA8-A1E9-D148EF09D985}" dt="2023-09-13T08:59:30.518" v="72" actId="20577"/>
        <pc:sldMkLst>
          <pc:docMk/>
          <pc:sldMk cId="4170547006" sldId="672"/>
        </pc:sldMkLst>
        <pc:spChg chg="mod">
          <ac:chgData name="Sedat Celik" userId="S::sedat.celik@boyner.com.tr::e9c92037-beae-47c5-8970-a9f5e6c8c840" providerId="AD" clId="Web-{6E50AF96-A0CF-4EA8-A1E9-D148EF09D985}" dt="2023-09-13T08:59:30.518" v="72" actId="20577"/>
          <ac:spMkLst>
            <pc:docMk/>
            <pc:sldMk cId="4170547006" sldId="672"/>
            <ac:spMk id="58" creationId="{869DA081-1EFB-A14C-8708-1DB43E6C49C9}"/>
          </ac:spMkLst>
        </pc:spChg>
      </pc:sldChg>
      <pc:sldChg chg="addSp modSp">
        <pc:chgData name="Sedat Celik" userId="S::sedat.celik@boyner.com.tr::e9c92037-beae-47c5-8970-a9f5e6c8c840" providerId="AD" clId="Web-{6E50AF96-A0CF-4EA8-A1E9-D148EF09D985}" dt="2023-09-13T08:57:32.201" v="22" actId="1076"/>
        <pc:sldMkLst>
          <pc:docMk/>
          <pc:sldMk cId="867506669" sldId="794"/>
        </pc:sldMkLst>
        <pc:spChg chg="add mod">
          <ac:chgData name="Sedat Celik" userId="S::sedat.celik@boyner.com.tr::e9c92037-beae-47c5-8970-a9f5e6c8c840" providerId="AD" clId="Web-{6E50AF96-A0CF-4EA8-A1E9-D148EF09D985}" dt="2023-09-13T08:57:32.201" v="22" actId="1076"/>
          <ac:spMkLst>
            <pc:docMk/>
            <pc:sldMk cId="867506669" sldId="794"/>
            <ac:spMk id="20" creationId="{AB99C04A-5CC4-AE51-45AB-AD2D3F045F96}"/>
          </ac:spMkLst>
        </pc:spChg>
        <pc:picChg chg="mod">
          <ac:chgData name="Sedat Celik" userId="S::sedat.celik@boyner.com.tr::e9c92037-beae-47c5-8970-a9f5e6c8c840" providerId="AD" clId="Web-{6E50AF96-A0CF-4EA8-A1E9-D148EF09D985}" dt="2023-09-13T08:56:49.028" v="0" actId="1076"/>
          <ac:picMkLst>
            <pc:docMk/>
            <pc:sldMk cId="867506669" sldId="794"/>
            <ac:picMk id="23" creationId="{9DE341E5-AD83-32D5-CFE9-96186F0EDDFB}"/>
          </ac:picMkLst>
        </pc:picChg>
      </pc:sldChg>
    </pc:docChg>
  </pc:docChgLst>
  <pc:docChgLst>
    <pc:chgData name="Sedat Celik" userId="S::sedat.celik@boyner.com.tr::e9c92037-beae-47c5-8970-a9f5e6c8c840" providerId="AD" clId="Web-{C5A6DB6C-68AB-4CAF-8DEB-29E2B99341D6}"/>
    <pc:docChg chg="addSld delSld modSld">
      <pc:chgData name="Sedat Celik" userId="S::sedat.celik@boyner.com.tr::e9c92037-beae-47c5-8970-a9f5e6c8c840" providerId="AD" clId="Web-{C5A6DB6C-68AB-4CAF-8DEB-29E2B99341D6}" dt="2023-09-29T06:15:39.394" v="39" actId="1076"/>
      <pc:docMkLst>
        <pc:docMk/>
      </pc:docMkLst>
      <pc:sldChg chg="addSp delSp modSp del">
        <pc:chgData name="Sedat Celik" userId="S::sedat.celik@boyner.com.tr::e9c92037-beae-47c5-8970-a9f5e6c8c840" providerId="AD" clId="Web-{C5A6DB6C-68AB-4CAF-8DEB-29E2B99341D6}" dt="2023-09-29T06:11:54.120" v="7"/>
        <pc:sldMkLst>
          <pc:docMk/>
          <pc:sldMk cId="2552511939" sldId="793"/>
        </pc:sldMkLst>
        <pc:picChg chg="add mod">
          <ac:chgData name="Sedat Celik" userId="S::sedat.celik@boyner.com.tr::e9c92037-beae-47c5-8970-a9f5e6c8c840" providerId="AD" clId="Web-{C5A6DB6C-68AB-4CAF-8DEB-29E2B99341D6}" dt="2023-09-29T06:11:51.448" v="6" actId="1076"/>
          <ac:picMkLst>
            <pc:docMk/>
            <pc:sldMk cId="2552511939" sldId="793"/>
            <ac:picMk id="19" creationId="{8483097F-92CC-06F0-37CD-C28CE204C639}"/>
          </ac:picMkLst>
        </pc:picChg>
        <pc:picChg chg="del">
          <ac:chgData name="Sedat Celik" userId="S::sedat.celik@boyner.com.tr::e9c92037-beae-47c5-8970-a9f5e6c8c840" providerId="AD" clId="Web-{C5A6DB6C-68AB-4CAF-8DEB-29E2B99341D6}" dt="2023-09-29T06:11:16.806" v="0"/>
          <ac:picMkLst>
            <pc:docMk/>
            <pc:sldMk cId="2552511939" sldId="793"/>
            <ac:picMk id="20" creationId="{3BE08947-D4F7-87D6-2066-575614FF14B8}"/>
          </ac:picMkLst>
        </pc:picChg>
      </pc:sldChg>
      <pc:sldChg chg="delSp modSp">
        <pc:chgData name="Sedat Celik" userId="S::sedat.celik@boyner.com.tr::e9c92037-beae-47c5-8970-a9f5e6c8c840" providerId="AD" clId="Web-{C5A6DB6C-68AB-4CAF-8DEB-29E2B99341D6}" dt="2023-09-29T06:15:26.081" v="38" actId="1076"/>
        <pc:sldMkLst>
          <pc:docMk/>
          <pc:sldMk cId="867506669" sldId="794"/>
        </pc:sldMkLst>
        <pc:spChg chg="mod">
          <ac:chgData name="Sedat Celik" userId="S::sedat.celik@boyner.com.tr::e9c92037-beae-47c5-8970-a9f5e6c8c840" providerId="AD" clId="Web-{C5A6DB6C-68AB-4CAF-8DEB-29E2B99341D6}" dt="2023-09-29T06:14:49.267" v="37" actId="1076"/>
          <ac:spMkLst>
            <pc:docMk/>
            <pc:sldMk cId="867506669" sldId="794"/>
            <ac:spMk id="20" creationId="{AB99C04A-5CC4-AE51-45AB-AD2D3F045F96}"/>
          </ac:spMkLst>
        </pc:spChg>
        <pc:picChg chg="mod">
          <ac:chgData name="Sedat Celik" userId="S::sedat.celik@boyner.com.tr::e9c92037-beae-47c5-8970-a9f5e6c8c840" providerId="AD" clId="Web-{C5A6DB6C-68AB-4CAF-8DEB-29E2B99341D6}" dt="2023-09-29T06:15:26.081" v="38" actId="1076"/>
          <ac:picMkLst>
            <pc:docMk/>
            <pc:sldMk cId="867506669" sldId="794"/>
            <ac:picMk id="21" creationId="{04DDCE4E-188F-B497-B73F-E5253EF840AE}"/>
          </ac:picMkLst>
        </pc:picChg>
        <pc:picChg chg="del">
          <ac:chgData name="Sedat Celik" userId="S::sedat.celik@boyner.com.tr::e9c92037-beae-47c5-8970-a9f5e6c8c840" providerId="AD" clId="Web-{C5A6DB6C-68AB-4CAF-8DEB-29E2B99341D6}" dt="2023-09-29T06:14:42.282" v="35"/>
          <ac:picMkLst>
            <pc:docMk/>
            <pc:sldMk cId="867506669" sldId="794"/>
            <ac:picMk id="23" creationId="{9DE341E5-AD83-32D5-CFE9-96186F0EDDFB}"/>
          </ac:picMkLst>
        </pc:picChg>
      </pc:sldChg>
      <pc:sldChg chg="addSp delSp modSp new mod setBg">
        <pc:chgData name="Sedat Celik" userId="S::sedat.celik@boyner.com.tr::e9c92037-beae-47c5-8970-a9f5e6c8c840" providerId="AD" clId="Web-{C5A6DB6C-68AB-4CAF-8DEB-29E2B99341D6}" dt="2023-09-29T06:12:53.700" v="29" actId="14100"/>
        <pc:sldMkLst>
          <pc:docMk/>
          <pc:sldMk cId="1123828437" sldId="796"/>
        </pc:sldMkLst>
        <pc:spChg chg="del">
          <ac:chgData name="Sedat Celik" userId="S::sedat.celik@boyner.com.tr::e9c92037-beae-47c5-8970-a9f5e6c8c840" providerId="AD" clId="Web-{C5A6DB6C-68AB-4CAF-8DEB-29E2B99341D6}" dt="2023-09-29T06:12:22.371" v="23"/>
          <ac:spMkLst>
            <pc:docMk/>
            <pc:sldMk cId="1123828437" sldId="796"/>
            <ac:spMk id="2" creationId="{2965727B-F4E3-35AA-DAAB-12EA6DC4C536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20.464" v="22"/>
          <ac:spMkLst>
            <pc:docMk/>
            <pc:sldMk cId="1123828437" sldId="796"/>
            <ac:spMk id="3" creationId="{3BCB99F9-2286-6C4D-BF73-F6BCEED42CD7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05.761" v="14"/>
          <ac:spMkLst>
            <pc:docMk/>
            <pc:sldMk cId="1123828437" sldId="796"/>
            <ac:spMk id="4" creationId="{05514756-282B-998D-E4DA-CAA5C9ED6BBE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12.964" v="20"/>
          <ac:spMkLst>
            <pc:docMk/>
            <pc:sldMk cId="1123828437" sldId="796"/>
            <ac:spMk id="5" creationId="{CACB9D60-0204-C158-F06F-089500F130E3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01.917" v="8"/>
          <ac:spMkLst>
            <pc:docMk/>
            <pc:sldMk cId="1123828437" sldId="796"/>
            <ac:spMk id="6" creationId="{5F2B698B-B11B-EDEB-0E94-92AC93F92061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12.964" v="19"/>
          <ac:spMkLst>
            <pc:docMk/>
            <pc:sldMk cId="1123828437" sldId="796"/>
            <ac:spMk id="7" creationId="{CF8503AD-67B9-570B-7CA7-26022EDEC8ED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05.761" v="13"/>
          <ac:spMkLst>
            <pc:docMk/>
            <pc:sldMk cId="1123828437" sldId="796"/>
            <ac:spMk id="8" creationId="{A8ADC606-3CF9-89D0-070C-D42CBFAAC059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12.964" v="18"/>
          <ac:spMkLst>
            <pc:docMk/>
            <pc:sldMk cId="1123828437" sldId="796"/>
            <ac:spMk id="9" creationId="{B1C0CBB6-53FD-01A1-7721-B8BC845EFB92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05.761" v="12"/>
          <ac:spMkLst>
            <pc:docMk/>
            <pc:sldMk cId="1123828437" sldId="796"/>
            <ac:spMk id="10" creationId="{58540F99-B677-8A70-516E-06BA46682749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12.964" v="17"/>
          <ac:spMkLst>
            <pc:docMk/>
            <pc:sldMk cId="1123828437" sldId="796"/>
            <ac:spMk id="11" creationId="{73DBE43E-72C7-A700-511D-A19742020A11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05.761" v="11"/>
          <ac:spMkLst>
            <pc:docMk/>
            <pc:sldMk cId="1123828437" sldId="796"/>
            <ac:spMk id="12" creationId="{4B2D79D6-1D7D-CC24-3023-7904BB1E9C46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12.964" v="16"/>
          <ac:spMkLst>
            <pc:docMk/>
            <pc:sldMk cId="1123828437" sldId="796"/>
            <ac:spMk id="13" creationId="{1209565C-CAC1-993A-7771-AE51964EE869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05.761" v="10"/>
          <ac:spMkLst>
            <pc:docMk/>
            <pc:sldMk cId="1123828437" sldId="796"/>
            <ac:spMk id="14" creationId="{4F161BDF-6D78-14D7-CA6E-1BA5FBB9BF6E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12.964" v="15"/>
          <ac:spMkLst>
            <pc:docMk/>
            <pc:sldMk cId="1123828437" sldId="796"/>
            <ac:spMk id="15" creationId="{B2E9CC8C-2038-138F-8A92-0155F6BEECC0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05.761" v="9"/>
          <ac:spMkLst>
            <pc:docMk/>
            <pc:sldMk cId="1123828437" sldId="796"/>
            <ac:spMk id="16" creationId="{1A999802-1ED5-2427-857C-E7948F073966}"/>
          </ac:spMkLst>
        </pc:spChg>
        <pc:spChg chg="del">
          <ac:chgData name="Sedat Celik" userId="S::sedat.celik@boyner.com.tr::e9c92037-beae-47c5-8970-a9f5e6c8c840" providerId="AD" clId="Web-{C5A6DB6C-68AB-4CAF-8DEB-29E2B99341D6}" dt="2023-09-29T06:12:16.902" v="21"/>
          <ac:spMkLst>
            <pc:docMk/>
            <pc:sldMk cId="1123828437" sldId="796"/>
            <ac:spMk id="17" creationId="{29982C7A-0C5E-7A68-C478-B3D575143F32}"/>
          </ac:spMkLst>
        </pc:spChg>
        <pc:spChg chg="ord">
          <ac:chgData name="Sedat Celik" userId="S::sedat.celik@boyner.com.tr::e9c92037-beae-47c5-8970-a9f5e6c8c840" providerId="AD" clId="Web-{C5A6DB6C-68AB-4CAF-8DEB-29E2B99341D6}" dt="2023-09-29T06:12:47.497" v="27"/>
          <ac:spMkLst>
            <pc:docMk/>
            <pc:sldMk cId="1123828437" sldId="796"/>
            <ac:spMk id="18" creationId="{D7716DAB-5C76-F494-C5BA-CDD25FD76BE7}"/>
          </ac:spMkLst>
        </pc:spChg>
        <pc:spChg chg="add">
          <ac:chgData name="Sedat Celik" userId="S::sedat.celik@boyner.com.tr::e9c92037-beae-47c5-8970-a9f5e6c8c840" providerId="AD" clId="Web-{C5A6DB6C-68AB-4CAF-8DEB-29E2B99341D6}" dt="2023-09-29T06:12:47.497" v="27"/>
          <ac:spMkLst>
            <pc:docMk/>
            <pc:sldMk cId="1123828437" sldId="796"/>
            <ac:spMk id="24" creationId="{F3060C83-F051-4F0E-ABAD-AA0DFC48B218}"/>
          </ac:spMkLst>
        </pc:spChg>
        <pc:spChg chg="add">
          <ac:chgData name="Sedat Celik" userId="S::sedat.celik@boyner.com.tr::e9c92037-beae-47c5-8970-a9f5e6c8c840" providerId="AD" clId="Web-{C5A6DB6C-68AB-4CAF-8DEB-29E2B99341D6}" dt="2023-09-29T06:12:47.497" v="27"/>
          <ac:spMkLst>
            <pc:docMk/>
            <pc:sldMk cId="1123828437" sldId="796"/>
            <ac:spMk id="26" creationId="{83C98ABE-055B-441F-B07E-44F97F083C39}"/>
          </ac:spMkLst>
        </pc:spChg>
        <pc:spChg chg="add">
          <ac:chgData name="Sedat Celik" userId="S::sedat.celik@boyner.com.tr::e9c92037-beae-47c5-8970-a9f5e6c8c840" providerId="AD" clId="Web-{C5A6DB6C-68AB-4CAF-8DEB-29E2B99341D6}" dt="2023-09-29T06:12:47.497" v="27"/>
          <ac:spMkLst>
            <pc:docMk/>
            <pc:sldMk cId="1123828437" sldId="796"/>
            <ac:spMk id="28" creationId="{29FDB030-9B49-4CED-8CCD-4D99382388AC}"/>
          </ac:spMkLst>
        </pc:spChg>
        <pc:spChg chg="add">
          <ac:chgData name="Sedat Celik" userId="S::sedat.celik@boyner.com.tr::e9c92037-beae-47c5-8970-a9f5e6c8c840" providerId="AD" clId="Web-{C5A6DB6C-68AB-4CAF-8DEB-29E2B99341D6}" dt="2023-09-29T06:12:47.497" v="27"/>
          <ac:spMkLst>
            <pc:docMk/>
            <pc:sldMk cId="1123828437" sldId="796"/>
            <ac:spMk id="30" creationId="{3783CA14-24A1-485C-8B30-D6A5D87987AD}"/>
          </ac:spMkLst>
        </pc:spChg>
        <pc:spChg chg="add">
          <ac:chgData name="Sedat Celik" userId="S::sedat.celik@boyner.com.tr::e9c92037-beae-47c5-8970-a9f5e6c8c840" providerId="AD" clId="Web-{C5A6DB6C-68AB-4CAF-8DEB-29E2B99341D6}" dt="2023-09-29T06:12:47.497" v="27"/>
          <ac:spMkLst>
            <pc:docMk/>
            <pc:sldMk cId="1123828437" sldId="796"/>
            <ac:spMk id="32" creationId="{9A97C86A-04D6-40F7-AE84-31AB43E6A846}"/>
          </ac:spMkLst>
        </pc:spChg>
        <pc:spChg chg="add">
          <ac:chgData name="Sedat Celik" userId="S::sedat.celik@boyner.com.tr::e9c92037-beae-47c5-8970-a9f5e6c8c840" providerId="AD" clId="Web-{C5A6DB6C-68AB-4CAF-8DEB-29E2B99341D6}" dt="2023-09-29T06:12:47.497" v="27"/>
          <ac:spMkLst>
            <pc:docMk/>
            <pc:sldMk cId="1123828437" sldId="796"/>
            <ac:spMk id="34" creationId="{FF9F2414-84E8-453E-B1F3-389FDE8192D9}"/>
          </ac:spMkLst>
        </pc:spChg>
        <pc:spChg chg="add">
          <ac:chgData name="Sedat Celik" userId="S::sedat.celik@boyner.com.tr::e9c92037-beae-47c5-8970-a9f5e6c8c840" providerId="AD" clId="Web-{C5A6DB6C-68AB-4CAF-8DEB-29E2B99341D6}" dt="2023-09-29T06:12:47.497" v="27"/>
          <ac:spMkLst>
            <pc:docMk/>
            <pc:sldMk cId="1123828437" sldId="796"/>
            <ac:spMk id="36" creationId="{3ECA69A1-7536-43AC-85EF-C7106179F5ED}"/>
          </ac:spMkLst>
        </pc:spChg>
        <pc:picChg chg="add mod">
          <ac:chgData name="Sedat Celik" userId="S::sedat.celik@boyner.com.tr::e9c92037-beae-47c5-8970-a9f5e6c8c840" providerId="AD" clId="Web-{C5A6DB6C-68AB-4CAF-8DEB-29E2B99341D6}" dt="2023-09-29T06:12:53.700" v="29" actId="14100"/>
          <ac:picMkLst>
            <pc:docMk/>
            <pc:sldMk cId="1123828437" sldId="796"/>
            <ac:picMk id="19" creationId="{CD1DC144-F01C-E719-22CE-8AE558D1A783}"/>
          </ac:picMkLst>
        </pc:picChg>
      </pc:sldChg>
      <pc:sldChg chg="addSp modSp new">
        <pc:chgData name="Sedat Celik" userId="S::sedat.celik@boyner.com.tr::e9c92037-beae-47c5-8970-a9f5e6c8c840" providerId="AD" clId="Web-{C5A6DB6C-68AB-4CAF-8DEB-29E2B99341D6}" dt="2023-09-29T06:15:39.394" v="39" actId="1076"/>
        <pc:sldMkLst>
          <pc:docMk/>
          <pc:sldMk cId="4226992676" sldId="797"/>
        </pc:sldMkLst>
        <pc:picChg chg="add mod">
          <ac:chgData name="Sedat Celik" userId="S::sedat.celik@boyner.com.tr::e9c92037-beae-47c5-8970-a9f5e6c8c840" providerId="AD" clId="Web-{C5A6DB6C-68AB-4CAF-8DEB-29E2B99341D6}" dt="2023-09-29T06:15:39.394" v="39" actId="1076"/>
          <ac:picMkLst>
            <pc:docMk/>
            <pc:sldMk cId="4226992676" sldId="797"/>
            <ac:picMk id="20" creationId="{5BD8158A-39AA-7E4C-0620-DEC9C4AA8832}"/>
          </ac:picMkLst>
        </pc:picChg>
      </pc:sldChg>
    </pc:docChg>
  </pc:docChgLst>
  <pc:docChgLst>
    <pc:chgData name="Tulin Isikkent" userId="S::tulin.isikkent@boyner.com.tr::8893afd9-fdb9-4e33-b738-68654a9aa36a" providerId="AD" clId="Web-{38525775-C435-40E7-9CBE-D11B6D409973}"/>
    <pc:docChg chg="modSld">
      <pc:chgData name="Tulin Isikkent" userId="S::tulin.isikkent@boyner.com.tr::8893afd9-fdb9-4e33-b738-68654a9aa36a" providerId="AD" clId="Web-{38525775-C435-40E7-9CBE-D11B6D409973}" dt="2023-10-01T15:05:30.267" v="0" actId="1076"/>
      <pc:docMkLst>
        <pc:docMk/>
      </pc:docMkLst>
      <pc:sldChg chg="modSp">
        <pc:chgData name="Tulin Isikkent" userId="S::tulin.isikkent@boyner.com.tr::8893afd9-fdb9-4e33-b738-68654a9aa36a" providerId="AD" clId="Web-{38525775-C435-40E7-9CBE-D11B6D409973}" dt="2023-10-01T15:05:30.267" v="0" actId="1076"/>
        <pc:sldMkLst>
          <pc:docMk/>
          <pc:sldMk cId="867506669" sldId="794"/>
        </pc:sldMkLst>
        <pc:spChg chg="mod">
          <ac:chgData name="Tulin Isikkent" userId="S::tulin.isikkent@boyner.com.tr::8893afd9-fdb9-4e33-b738-68654a9aa36a" providerId="AD" clId="Web-{38525775-C435-40E7-9CBE-D11B6D409973}" dt="2023-10-01T15:05:30.267" v="0" actId="1076"/>
          <ac:spMkLst>
            <pc:docMk/>
            <pc:sldMk cId="867506669" sldId="794"/>
            <ac:spMk id="20" creationId="{AB99C04A-5CC4-AE51-45AB-AD2D3F045F96}"/>
          </ac:spMkLst>
        </pc:spChg>
      </pc:sldChg>
    </pc:docChg>
  </pc:docChgLst>
  <pc:docChgLst>
    <pc:chgData name="Sedat Celik" userId="S::sedat.celik@boyner.com.tr::e9c92037-beae-47c5-8970-a9f5e6c8c840" providerId="AD" clId="Web-{B11AA62D-BF41-4609-B5AD-EBDC1638C6F0}"/>
    <pc:docChg chg="modSld">
      <pc:chgData name="Sedat Celik" userId="S::sedat.celik@boyner.com.tr::e9c92037-beae-47c5-8970-a9f5e6c8c840" providerId="AD" clId="Web-{B11AA62D-BF41-4609-B5AD-EBDC1638C6F0}" dt="2023-09-15T04:43:05.378" v="0" actId="1076"/>
      <pc:docMkLst>
        <pc:docMk/>
      </pc:docMkLst>
      <pc:sldChg chg="modSp">
        <pc:chgData name="Sedat Celik" userId="S::sedat.celik@boyner.com.tr::e9c92037-beae-47c5-8970-a9f5e6c8c840" providerId="AD" clId="Web-{B11AA62D-BF41-4609-B5AD-EBDC1638C6F0}" dt="2023-09-15T04:43:05.378" v="0" actId="1076"/>
        <pc:sldMkLst>
          <pc:docMk/>
          <pc:sldMk cId="867506669" sldId="794"/>
        </pc:sldMkLst>
        <pc:picChg chg="mod">
          <ac:chgData name="Sedat Celik" userId="S::sedat.celik@boyner.com.tr::e9c92037-beae-47c5-8970-a9f5e6c8c840" providerId="AD" clId="Web-{B11AA62D-BF41-4609-B5AD-EBDC1638C6F0}" dt="2023-09-15T04:43:05.378" v="0" actId="1076"/>
          <ac:picMkLst>
            <pc:docMk/>
            <pc:sldMk cId="867506669" sldId="794"/>
            <ac:picMk id="23" creationId="{9DE341E5-AD83-32D5-CFE9-96186F0EDDFB}"/>
          </ac:picMkLst>
        </pc:picChg>
      </pc:sldChg>
    </pc:docChg>
  </pc:docChgLst>
  <pc:docChgLst>
    <pc:chgData name="Tulin Isikkent" userId="S::tulin.isikkent@boyner.com.tr::8893afd9-fdb9-4e33-b738-68654a9aa36a" providerId="AD" clId="Web-{7F3AA0B2-09C5-DC7A-F50B-3A690FA25F31}"/>
    <pc:docChg chg="addSld delSld modSld sldOrd">
      <pc:chgData name="Tulin Isikkent" userId="S::tulin.isikkent@boyner.com.tr::8893afd9-fdb9-4e33-b738-68654a9aa36a" providerId="AD" clId="Web-{7F3AA0B2-09C5-DC7A-F50B-3A690FA25F31}" dt="2023-10-03T10:32:03.074" v="639" actId="1076"/>
      <pc:docMkLst>
        <pc:docMk/>
      </pc:docMkLst>
      <pc:sldChg chg="modSp">
        <pc:chgData name="Tulin Isikkent" userId="S::tulin.isikkent@boyner.com.tr::8893afd9-fdb9-4e33-b738-68654a9aa36a" providerId="AD" clId="Web-{7F3AA0B2-09C5-DC7A-F50B-3A690FA25F31}" dt="2023-10-03T08:28:36.076" v="2" actId="20577"/>
        <pc:sldMkLst>
          <pc:docMk/>
          <pc:sldMk cId="309341541" sldId="669"/>
        </pc:sldMkLst>
        <pc:spChg chg="mod">
          <ac:chgData name="Tulin Isikkent" userId="S::tulin.isikkent@boyner.com.tr::8893afd9-fdb9-4e33-b738-68654a9aa36a" providerId="AD" clId="Web-{7F3AA0B2-09C5-DC7A-F50B-3A690FA25F31}" dt="2023-10-03T08:28:36.076" v="2" actId="20577"/>
          <ac:spMkLst>
            <pc:docMk/>
            <pc:sldMk cId="309341541" sldId="669"/>
            <ac:spMk id="4" creationId="{72B793C9-C1A7-0244-8E81-24839191C8C3}"/>
          </ac:spMkLst>
        </pc:spChg>
      </pc:sldChg>
      <pc:sldChg chg="addSp delSp modSp">
        <pc:chgData name="Tulin Isikkent" userId="S::tulin.isikkent@boyner.com.tr::8893afd9-fdb9-4e33-b738-68654a9aa36a" providerId="AD" clId="Web-{7F3AA0B2-09C5-DC7A-F50B-3A690FA25F31}" dt="2023-10-03T10:17:34.057" v="603" actId="1076"/>
        <pc:sldMkLst>
          <pc:docMk/>
          <pc:sldMk cId="286083328" sldId="670"/>
        </pc:sldMkLst>
        <pc:spChg chg="mod">
          <ac:chgData name="Tulin Isikkent" userId="S::tulin.isikkent@boyner.com.tr::8893afd9-fdb9-4e33-b738-68654a9aa36a" providerId="AD" clId="Web-{7F3AA0B2-09C5-DC7A-F50B-3A690FA25F31}" dt="2023-10-03T10:09:03.037" v="498" actId="20577"/>
          <ac:spMkLst>
            <pc:docMk/>
            <pc:sldMk cId="286083328" sldId="670"/>
            <ac:spMk id="2" creationId="{B321191C-1753-4B2E-B7A5-C41C0D36417F}"/>
          </ac:spMkLst>
        </pc:spChg>
        <pc:spChg chg="mod">
          <ac:chgData name="Tulin Isikkent" userId="S::tulin.isikkent@boyner.com.tr::8893afd9-fdb9-4e33-b738-68654a9aa36a" providerId="AD" clId="Web-{7F3AA0B2-09C5-DC7A-F50B-3A690FA25F31}" dt="2023-10-03T10:15:36.505" v="588" actId="1076"/>
          <ac:spMkLst>
            <pc:docMk/>
            <pc:sldMk cId="286083328" sldId="670"/>
            <ac:spMk id="7" creationId="{34E7E022-26E6-5747-9DA0-17C3F7976629}"/>
          </ac:spMkLst>
        </pc:spChg>
        <pc:spChg chg="add mod">
          <ac:chgData name="Tulin Isikkent" userId="S::tulin.isikkent@boyner.com.tr::8893afd9-fdb9-4e33-b738-68654a9aa36a" providerId="AD" clId="Web-{7F3AA0B2-09C5-DC7A-F50B-3A690FA25F31}" dt="2023-10-03T10:17:34.057" v="603" actId="1076"/>
          <ac:spMkLst>
            <pc:docMk/>
            <pc:sldMk cId="286083328" sldId="670"/>
            <ac:spMk id="10" creationId="{CBE4D837-2810-8A0B-AE31-169865E5D4AB}"/>
          </ac:spMkLst>
        </pc:spChg>
        <pc:picChg chg="add del mod">
          <ac:chgData name="Tulin Isikkent" userId="S::tulin.isikkent@boyner.com.tr::8893afd9-fdb9-4e33-b738-68654a9aa36a" providerId="AD" clId="Web-{7F3AA0B2-09C5-DC7A-F50B-3A690FA25F31}" dt="2023-10-03T10:13:50.095" v="521"/>
          <ac:picMkLst>
            <pc:docMk/>
            <pc:sldMk cId="286083328" sldId="670"/>
            <ac:picMk id="9" creationId="{5A4AD8E5-5058-9E7E-D603-E4FF4B779A7D}"/>
          </ac:picMkLst>
        </pc:picChg>
      </pc:sldChg>
      <pc:sldChg chg="addSp modSp mod modShow">
        <pc:chgData name="Tulin Isikkent" userId="S::tulin.isikkent@boyner.com.tr::8893afd9-fdb9-4e33-b738-68654a9aa36a" providerId="AD" clId="Web-{7F3AA0B2-09C5-DC7A-F50B-3A690FA25F31}" dt="2023-10-03T09:46:45.283" v="468" actId="20577"/>
        <pc:sldMkLst>
          <pc:docMk/>
          <pc:sldMk cId="87352244" sldId="671"/>
        </pc:sldMkLst>
        <pc:spChg chg="mod">
          <ac:chgData name="Tulin Isikkent" userId="S::tulin.isikkent@boyner.com.tr::8893afd9-fdb9-4e33-b738-68654a9aa36a" providerId="AD" clId="Web-{7F3AA0B2-09C5-DC7A-F50B-3A690FA25F31}" dt="2023-10-03T09:46:45.283" v="468" actId="20577"/>
          <ac:spMkLst>
            <pc:docMk/>
            <pc:sldMk cId="87352244" sldId="671"/>
            <ac:spMk id="4" creationId="{00000000-0000-0000-0000-000000000000}"/>
          </ac:spMkLst>
        </pc:spChg>
        <pc:spChg chg="add mod">
          <ac:chgData name="Tulin Isikkent" userId="S::tulin.isikkent@boyner.com.tr::8893afd9-fdb9-4e33-b738-68654a9aa36a" providerId="AD" clId="Web-{7F3AA0B2-09C5-DC7A-F50B-3A690FA25F31}" dt="2023-10-03T08:47:10.900" v="442" actId="20577"/>
          <ac:spMkLst>
            <pc:docMk/>
            <pc:sldMk cId="87352244" sldId="671"/>
            <ac:spMk id="5" creationId="{1699DBD9-95EE-FC13-D024-412748232EE6}"/>
          </ac:spMkLst>
        </pc:spChg>
      </pc:sldChg>
      <pc:sldChg chg="del">
        <pc:chgData name="Tulin Isikkent" userId="S::tulin.isikkent@boyner.com.tr::8893afd9-fdb9-4e33-b738-68654a9aa36a" providerId="AD" clId="Web-{7F3AA0B2-09C5-DC7A-F50B-3A690FA25F31}" dt="2023-10-03T09:46:53.096" v="469"/>
        <pc:sldMkLst>
          <pc:docMk/>
          <pc:sldMk cId="867506669" sldId="794"/>
        </pc:sldMkLst>
      </pc:sldChg>
      <pc:sldChg chg="addSp delSp modSp">
        <pc:chgData name="Tulin Isikkent" userId="S::tulin.isikkent@boyner.com.tr::8893afd9-fdb9-4e33-b738-68654a9aa36a" providerId="AD" clId="Web-{7F3AA0B2-09C5-DC7A-F50B-3A690FA25F31}" dt="2023-10-03T10:32:03.074" v="639" actId="1076"/>
        <pc:sldMkLst>
          <pc:docMk/>
          <pc:sldMk cId="3138541029" sldId="795"/>
        </pc:sldMkLst>
        <pc:spChg chg="del">
          <ac:chgData name="Tulin Isikkent" userId="S::tulin.isikkent@boyner.com.tr::8893afd9-fdb9-4e33-b738-68654a9aa36a" providerId="AD" clId="Web-{7F3AA0B2-09C5-DC7A-F50B-3A690FA25F31}" dt="2023-10-03T10:31:46.792" v="633"/>
          <ac:spMkLst>
            <pc:docMk/>
            <pc:sldMk cId="3138541029" sldId="795"/>
            <ac:spMk id="2" creationId="{DFC58C03-C2E9-E285-5772-77E0FC76CB06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32"/>
          <ac:spMkLst>
            <pc:docMk/>
            <pc:sldMk cId="3138541029" sldId="795"/>
            <ac:spMk id="3" creationId="{2A760CF9-D890-438D-C61D-5CE8195E8F73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31"/>
          <ac:spMkLst>
            <pc:docMk/>
            <pc:sldMk cId="3138541029" sldId="795"/>
            <ac:spMk id="4" creationId="{3EBBE36E-7BFF-F2DF-51AB-48B3F5765DF5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30"/>
          <ac:spMkLst>
            <pc:docMk/>
            <pc:sldMk cId="3138541029" sldId="795"/>
            <ac:spMk id="5" creationId="{65A8396E-212A-5E7C-C41B-E596B9E0ED61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29"/>
          <ac:spMkLst>
            <pc:docMk/>
            <pc:sldMk cId="3138541029" sldId="795"/>
            <ac:spMk id="6" creationId="{63BE6498-55C3-0134-8670-CC489C599563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28"/>
          <ac:spMkLst>
            <pc:docMk/>
            <pc:sldMk cId="3138541029" sldId="795"/>
            <ac:spMk id="7" creationId="{63A820DB-A1CC-0DC8-198B-830CE405D127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27"/>
          <ac:spMkLst>
            <pc:docMk/>
            <pc:sldMk cId="3138541029" sldId="795"/>
            <ac:spMk id="8" creationId="{F8CA7D4C-B541-5019-9C7E-B8A8C4284314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26"/>
          <ac:spMkLst>
            <pc:docMk/>
            <pc:sldMk cId="3138541029" sldId="795"/>
            <ac:spMk id="9" creationId="{3328C460-D0F7-CC59-2050-0194AA0878E2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25"/>
          <ac:spMkLst>
            <pc:docMk/>
            <pc:sldMk cId="3138541029" sldId="795"/>
            <ac:spMk id="10" creationId="{6B448014-A0D6-CE60-151B-C9BC26CC27D1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24"/>
          <ac:spMkLst>
            <pc:docMk/>
            <pc:sldMk cId="3138541029" sldId="795"/>
            <ac:spMk id="11" creationId="{4FDAC347-83FD-FF29-9E9C-C93A875388B9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23"/>
          <ac:spMkLst>
            <pc:docMk/>
            <pc:sldMk cId="3138541029" sldId="795"/>
            <ac:spMk id="12" creationId="{B8E8C627-867B-920F-548D-AAEC4FF27F12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22"/>
          <ac:spMkLst>
            <pc:docMk/>
            <pc:sldMk cId="3138541029" sldId="795"/>
            <ac:spMk id="13" creationId="{31EC99CF-2B3D-37D4-1726-872B4408799A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21"/>
          <ac:spMkLst>
            <pc:docMk/>
            <pc:sldMk cId="3138541029" sldId="795"/>
            <ac:spMk id="14" creationId="{19E50B46-5C6C-B728-790F-03C6CF8A0B05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20"/>
          <ac:spMkLst>
            <pc:docMk/>
            <pc:sldMk cId="3138541029" sldId="795"/>
            <ac:spMk id="15" creationId="{44549B2E-1A3B-8085-1F44-F028A9A253EB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19"/>
          <ac:spMkLst>
            <pc:docMk/>
            <pc:sldMk cId="3138541029" sldId="795"/>
            <ac:spMk id="16" creationId="{94C14D15-F2C1-0B2E-63DB-0C68EA8D4C19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18"/>
          <ac:spMkLst>
            <pc:docMk/>
            <pc:sldMk cId="3138541029" sldId="795"/>
            <ac:spMk id="17" creationId="{609049EE-663A-E179-96FE-967E760DCF92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31:46.792" v="617"/>
          <ac:spMkLst>
            <pc:docMk/>
            <pc:sldMk cId="3138541029" sldId="795"/>
            <ac:spMk id="18" creationId="{AECBACCA-7915-34FB-7E2C-DD1883D22337}"/>
          </ac:spMkLst>
        </pc:spChg>
        <pc:picChg chg="del">
          <ac:chgData name="Tulin Isikkent" userId="S::tulin.isikkent@boyner.com.tr::8893afd9-fdb9-4e33-b738-68654a9aa36a" providerId="AD" clId="Web-{7F3AA0B2-09C5-DC7A-F50B-3A690FA25F31}" dt="2023-10-03T10:31:46.777" v="616"/>
          <ac:picMkLst>
            <pc:docMk/>
            <pc:sldMk cId="3138541029" sldId="795"/>
            <ac:picMk id="19" creationId="{527336D0-E558-4E62-4322-04AAA2D0C70E}"/>
          </ac:picMkLst>
        </pc:picChg>
        <pc:picChg chg="add mod">
          <ac:chgData name="Tulin Isikkent" userId="S::tulin.isikkent@boyner.com.tr::8893afd9-fdb9-4e33-b738-68654a9aa36a" providerId="AD" clId="Web-{7F3AA0B2-09C5-DC7A-F50B-3A690FA25F31}" dt="2023-10-03T10:32:03.074" v="639" actId="1076"/>
          <ac:picMkLst>
            <pc:docMk/>
            <pc:sldMk cId="3138541029" sldId="795"/>
            <ac:picMk id="20" creationId="{7EC99658-100A-AD98-9182-B880E41C7AAE}"/>
          </ac:picMkLst>
        </pc:picChg>
      </pc:sldChg>
      <pc:sldChg chg="addSp delSp modSp ord">
        <pc:chgData name="Tulin Isikkent" userId="S::tulin.isikkent@boyner.com.tr::8893afd9-fdb9-4e33-b738-68654a9aa36a" providerId="AD" clId="Web-{7F3AA0B2-09C5-DC7A-F50B-3A690FA25F31}" dt="2023-10-03T10:24:44.323" v="615" actId="14100"/>
        <pc:sldMkLst>
          <pc:docMk/>
          <pc:sldMk cId="4226992676" sldId="797"/>
        </pc:sldMkLst>
        <pc:spChg chg="del">
          <ac:chgData name="Tulin Isikkent" userId="S::tulin.isikkent@boyner.com.tr::8893afd9-fdb9-4e33-b738-68654a9aa36a" providerId="AD" clId="Web-{7F3AA0B2-09C5-DC7A-F50B-3A690FA25F31}" dt="2023-10-03T10:00:15.080" v="487"/>
          <ac:spMkLst>
            <pc:docMk/>
            <pc:sldMk cId="4226992676" sldId="797"/>
            <ac:spMk id="2" creationId="{DD3A0C9F-900F-C2CD-6D75-A6E3F31E2248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80" v="486"/>
          <ac:spMkLst>
            <pc:docMk/>
            <pc:sldMk cId="4226992676" sldId="797"/>
            <ac:spMk id="3" creationId="{9EFC402D-5DB8-F018-22BA-538BC1453306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80" v="485"/>
          <ac:spMkLst>
            <pc:docMk/>
            <pc:sldMk cId="4226992676" sldId="797"/>
            <ac:spMk id="4" creationId="{2320BAA6-DD7C-01E0-708B-57AC833F0D97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80" v="484"/>
          <ac:spMkLst>
            <pc:docMk/>
            <pc:sldMk cId="4226992676" sldId="797"/>
            <ac:spMk id="5" creationId="{641825A4-828B-6C09-74AD-B9878F7D6748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80" v="483"/>
          <ac:spMkLst>
            <pc:docMk/>
            <pc:sldMk cId="4226992676" sldId="797"/>
            <ac:spMk id="6" creationId="{9C13A94B-0DDA-8E6F-7E2A-67766000F25F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64" v="482"/>
          <ac:spMkLst>
            <pc:docMk/>
            <pc:sldMk cId="4226992676" sldId="797"/>
            <ac:spMk id="7" creationId="{5520EF3A-2228-321F-3568-E513DB5BE5E5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64" v="481"/>
          <ac:spMkLst>
            <pc:docMk/>
            <pc:sldMk cId="4226992676" sldId="797"/>
            <ac:spMk id="8" creationId="{40068ED2-A778-98FF-34A7-2EC6B3A3BCD9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64" v="480"/>
          <ac:spMkLst>
            <pc:docMk/>
            <pc:sldMk cId="4226992676" sldId="797"/>
            <ac:spMk id="9" creationId="{3A0AD9D0-2B7C-A97F-41E2-82C6AD343122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64" v="479"/>
          <ac:spMkLst>
            <pc:docMk/>
            <pc:sldMk cId="4226992676" sldId="797"/>
            <ac:spMk id="10" creationId="{B5555994-EA98-F3EB-C178-16FDF702CDCE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64" v="478"/>
          <ac:spMkLst>
            <pc:docMk/>
            <pc:sldMk cId="4226992676" sldId="797"/>
            <ac:spMk id="11" creationId="{042E1C7A-F226-1012-0E7C-72D268D5CA9B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64" v="477"/>
          <ac:spMkLst>
            <pc:docMk/>
            <pc:sldMk cId="4226992676" sldId="797"/>
            <ac:spMk id="12" creationId="{433E3BD5-BC26-0BE0-A256-B9DACF05FD21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64" v="476"/>
          <ac:spMkLst>
            <pc:docMk/>
            <pc:sldMk cId="4226992676" sldId="797"/>
            <ac:spMk id="13" creationId="{85294E76-204A-1816-9F75-0EE7E2B7C25B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64" v="475"/>
          <ac:spMkLst>
            <pc:docMk/>
            <pc:sldMk cId="4226992676" sldId="797"/>
            <ac:spMk id="14" creationId="{780503E8-BB5B-E66D-0927-C155D931465B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64" v="474"/>
          <ac:spMkLst>
            <pc:docMk/>
            <pc:sldMk cId="4226992676" sldId="797"/>
            <ac:spMk id="15" creationId="{747BE413-7BA8-A7EA-6CD9-E60712C6DD6B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64" v="473"/>
          <ac:spMkLst>
            <pc:docMk/>
            <pc:sldMk cId="4226992676" sldId="797"/>
            <ac:spMk id="16" creationId="{077DEADB-BA62-C14D-1E33-C7E45EF024DD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64" v="472"/>
          <ac:spMkLst>
            <pc:docMk/>
            <pc:sldMk cId="4226992676" sldId="797"/>
            <ac:spMk id="17" creationId="{CD472E9B-90CC-131B-C613-EDB41F337E90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00:15.064" v="471"/>
          <ac:spMkLst>
            <pc:docMk/>
            <pc:sldMk cId="4226992676" sldId="797"/>
            <ac:spMk id="18" creationId="{186A25D5-7FA7-49FD-8F86-0B9182BD1B39}"/>
          </ac:spMkLst>
        </pc:spChg>
        <pc:picChg chg="add del mod">
          <ac:chgData name="Tulin Isikkent" userId="S::tulin.isikkent@boyner.com.tr::8893afd9-fdb9-4e33-b738-68654a9aa36a" providerId="AD" clId="Web-{7F3AA0B2-09C5-DC7A-F50B-3A690FA25F31}" dt="2023-10-03T10:22:44.569" v="605"/>
          <ac:picMkLst>
            <pc:docMk/>
            <pc:sldMk cId="4226992676" sldId="797"/>
            <ac:picMk id="19" creationId="{A14495BE-B77A-1C2C-BEBB-A34F684EDC0F}"/>
          </ac:picMkLst>
        </pc:picChg>
        <pc:picChg chg="del">
          <ac:chgData name="Tulin Isikkent" userId="S::tulin.isikkent@boyner.com.tr::8893afd9-fdb9-4e33-b738-68654a9aa36a" providerId="AD" clId="Web-{7F3AA0B2-09C5-DC7A-F50B-3A690FA25F31}" dt="2023-10-03T10:00:11.845" v="470"/>
          <ac:picMkLst>
            <pc:docMk/>
            <pc:sldMk cId="4226992676" sldId="797"/>
            <ac:picMk id="20" creationId="{5BD8158A-39AA-7E4C-0620-DEC9C4AA8832}"/>
          </ac:picMkLst>
        </pc:picChg>
        <pc:picChg chg="add del mod">
          <ac:chgData name="Tulin Isikkent" userId="S::tulin.isikkent@boyner.com.tr::8893afd9-fdb9-4e33-b738-68654a9aa36a" providerId="AD" clId="Web-{7F3AA0B2-09C5-DC7A-F50B-3A690FA25F31}" dt="2023-10-03T10:22:44.569" v="604"/>
          <ac:picMkLst>
            <pc:docMk/>
            <pc:sldMk cId="4226992676" sldId="797"/>
            <ac:picMk id="21" creationId="{AE936AA6-6380-B275-0923-F2168B57154A}"/>
          </ac:picMkLst>
        </pc:picChg>
        <pc:picChg chg="add mod">
          <ac:chgData name="Tulin Isikkent" userId="S::tulin.isikkent@boyner.com.tr::8893afd9-fdb9-4e33-b738-68654a9aa36a" providerId="AD" clId="Web-{7F3AA0B2-09C5-DC7A-F50B-3A690FA25F31}" dt="2023-10-03T10:23:07.804" v="610" actId="14100"/>
          <ac:picMkLst>
            <pc:docMk/>
            <pc:sldMk cId="4226992676" sldId="797"/>
            <ac:picMk id="22" creationId="{5F26E9C4-1C3C-96EC-8871-E210F76B0EBF}"/>
          </ac:picMkLst>
        </pc:picChg>
        <pc:picChg chg="add mod">
          <ac:chgData name="Tulin Isikkent" userId="S::tulin.isikkent@boyner.com.tr::8893afd9-fdb9-4e33-b738-68654a9aa36a" providerId="AD" clId="Web-{7F3AA0B2-09C5-DC7A-F50B-3A690FA25F31}" dt="2023-10-03T10:24:44.323" v="615" actId="14100"/>
          <ac:picMkLst>
            <pc:docMk/>
            <pc:sldMk cId="4226992676" sldId="797"/>
            <ac:picMk id="23" creationId="{82DBE7BE-2669-37DF-694A-FA2A36D0B4EB}"/>
          </ac:picMkLst>
        </pc:picChg>
      </pc:sldChg>
      <pc:sldChg chg="delSp new del">
        <pc:chgData name="Tulin Isikkent" userId="S::tulin.isikkent@boyner.com.tr::8893afd9-fdb9-4e33-b738-68654a9aa36a" providerId="AD" clId="Web-{7F3AA0B2-09C5-DC7A-F50B-3A690FA25F31}" dt="2023-10-03T10:13:12.078" v="518"/>
        <pc:sldMkLst>
          <pc:docMk/>
          <pc:sldMk cId="8367082" sldId="798"/>
        </pc:sldMkLst>
        <pc:spChg chg="del">
          <ac:chgData name="Tulin Isikkent" userId="S::tulin.isikkent@boyner.com.tr::8893afd9-fdb9-4e33-b738-68654a9aa36a" providerId="AD" clId="Web-{7F3AA0B2-09C5-DC7A-F50B-3A690FA25F31}" dt="2023-10-03T10:11:00.214" v="517"/>
          <ac:spMkLst>
            <pc:docMk/>
            <pc:sldMk cId="8367082" sldId="798"/>
            <ac:spMk id="2" creationId="{D9CB7A6E-E36A-9B92-782B-0B7D6D11FEB3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16"/>
          <ac:spMkLst>
            <pc:docMk/>
            <pc:sldMk cId="8367082" sldId="798"/>
            <ac:spMk id="3" creationId="{1D0D89B7-14EF-6862-AFC1-CE49EC587FA7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15"/>
          <ac:spMkLst>
            <pc:docMk/>
            <pc:sldMk cId="8367082" sldId="798"/>
            <ac:spMk id="4" creationId="{E125C849-6A75-36BB-0683-F6D70BF6DF2C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14"/>
          <ac:spMkLst>
            <pc:docMk/>
            <pc:sldMk cId="8367082" sldId="798"/>
            <ac:spMk id="5" creationId="{6D27F81A-0B98-0404-8C8A-E34E2EBA171C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13"/>
          <ac:spMkLst>
            <pc:docMk/>
            <pc:sldMk cId="8367082" sldId="798"/>
            <ac:spMk id="6" creationId="{B752574A-EE5F-69ED-62D9-3893D41CD74B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12"/>
          <ac:spMkLst>
            <pc:docMk/>
            <pc:sldMk cId="8367082" sldId="798"/>
            <ac:spMk id="7" creationId="{EBC6EECF-D31D-4CF2-497C-5D2D10D2D3A0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11"/>
          <ac:spMkLst>
            <pc:docMk/>
            <pc:sldMk cId="8367082" sldId="798"/>
            <ac:spMk id="8" creationId="{757DEA28-2F15-9845-7B03-B7B8CC43EBF7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10"/>
          <ac:spMkLst>
            <pc:docMk/>
            <pc:sldMk cId="8367082" sldId="798"/>
            <ac:spMk id="9" creationId="{606A271A-3A3F-8010-77E1-17CB01F02D5A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09"/>
          <ac:spMkLst>
            <pc:docMk/>
            <pc:sldMk cId="8367082" sldId="798"/>
            <ac:spMk id="10" creationId="{CB237711-F501-FD34-89EE-DA177C907708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08"/>
          <ac:spMkLst>
            <pc:docMk/>
            <pc:sldMk cId="8367082" sldId="798"/>
            <ac:spMk id="11" creationId="{A9891BD2-1E5F-2786-7250-B1F59493E316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07"/>
          <ac:spMkLst>
            <pc:docMk/>
            <pc:sldMk cId="8367082" sldId="798"/>
            <ac:spMk id="12" creationId="{9EF90188-913C-AF3D-CB45-84E5A312ED2A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06"/>
          <ac:spMkLst>
            <pc:docMk/>
            <pc:sldMk cId="8367082" sldId="798"/>
            <ac:spMk id="13" creationId="{EE453DCA-5DF4-7A29-488C-F2E7C48AA4A8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05"/>
          <ac:spMkLst>
            <pc:docMk/>
            <pc:sldMk cId="8367082" sldId="798"/>
            <ac:spMk id="14" creationId="{92157084-FDC4-C405-2F18-3C801B412EAF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04"/>
          <ac:spMkLst>
            <pc:docMk/>
            <pc:sldMk cId="8367082" sldId="798"/>
            <ac:spMk id="15" creationId="{25BEB047-1DB5-1A88-F778-5E3C538D06CB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03"/>
          <ac:spMkLst>
            <pc:docMk/>
            <pc:sldMk cId="8367082" sldId="798"/>
            <ac:spMk id="16" creationId="{9F5790C1-78D3-B1FD-C34C-BBD3909EA85C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02"/>
          <ac:spMkLst>
            <pc:docMk/>
            <pc:sldMk cId="8367082" sldId="798"/>
            <ac:spMk id="17" creationId="{C908F774-6A1A-4323-2AFF-1AB16DB8B10E}"/>
          </ac:spMkLst>
        </pc:spChg>
        <pc:spChg chg="del">
          <ac:chgData name="Tulin Isikkent" userId="S::tulin.isikkent@boyner.com.tr::8893afd9-fdb9-4e33-b738-68654a9aa36a" providerId="AD" clId="Web-{7F3AA0B2-09C5-DC7A-F50B-3A690FA25F31}" dt="2023-10-03T10:11:00.214" v="501"/>
          <ac:spMkLst>
            <pc:docMk/>
            <pc:sldMk cId="8367082" sldId="798"/>
            <ac:spMk id="18" creationId="{AF91EC42-9D7F-F3C4-AE71-8FA6880137D4}"/>
          </ac:spMkLst>
        </pc:spChg>
      </pc:sldChg>
    </pc:docChg>
  </pc:docChgLst>
  <pc:docChgLst>
    <pc:chgData name="Sedat Celik" userId="S::sedat.celik@boyner.com.tr::e9c92037-beae-47c5-8970-a9f5e6c8c840" providerId="AD" clId="Web-{2360D750-58E9-4A4B-BC32-B463508AEB37}"/>
    <pc:docChg chg="modSld">
      <pc:chgData name="Sedat Celik" userId="S::sedat.celik@boyner.com.tr::e9c92037-beae-47c5-8970-a9f5e6c8c840" providerId="AD" clId="Web-{2360D750-58E9-4A4B-BC32-B463508AEB37}" dt="2023-09-06T07:53:49.427" v="0" actId="1076"/>
      <pc:docMkLst>
        <pc:docMk/>
      </pc:docMkLst>
      <pc:sldChg chg="modSp">
        <pc:chgData name="Sedat Celik" userId="S::sedat.celik@boyner.com.tr::e9c92037-beae-47c5-8970-a9f5e6c8c840" providerId="AD" clId="Web-{2360D750-58E9-4A4B-BC32-B463508AEB37}" dt="2023-09-06T07:53:49.427" v="0" actId="1076"/>
        <pc:sldMkLst>
          <pc:docMk/>
          <pc:sldMk cId="3138541029" sldId="795"/>
        </pc:sldMkLst>
        <pc:picChg chg="mod">
          <ac:chgData name="Sedat Celik" userId="S::sedat.celik@boyner.com.tr::e9c92037-beae-47c5-8970-a9f5e6c8c840" providerId="AD" clId="Web-{2360D750-58E9-4A4B-BC32-B463508AEB37}" dt="2023-09-06T07:53:49.427" v="0" actId="1076"/>
          <ac:picMkLst>
            <pc:docMk/>
            <pc:sldMk cId="3138541029" sldId="795"/>
            <ac:picMk id="19" creationId="{527336D0-E558-4E62-4322-04AAA2D0C70E}"/>
          </ac:picMkLst>
        </pc:picChg>
      </pc:sldChg>
    </pc:docChg>
  </pc:docChgLst>
  <pc:docChgLst>
    <pc:chgData name="Sedat Celik" userId="S::sedat.celik@boyner.com.tr::e9c92037-beae-47c5-8970-a9f5e6c8c840" providerId="AD" clId="Web-{2C19A7E7-8A19-5B09-84EE-58BFE6A32D86}"/>
    <pc:docChg chg="modSld">
      <pc:chgData name="Sedat Celik" userId="S::sedat.celik@boyner.com.tr::e9c92037-beae-47c5-8970-a9f5e6c8c840" providerId="AD" clId="Web-{2C19A7E7-8A19-5B09-84EE-58BFE6A32D86}" dt="2023-10-25T15:42:22.823" v="6" actId="20577"/>
      <pc:docMkLst>
        <pc:docMk/>
      </pc:docMkLst>
      <pc:sldChg chg="modSp">
        <pc:chgData name="Sedat Celik" userId="S::sedat.celik@boyner.com.tr::e9c92037-beae-47c5-8970-a9f5e6c8c840" providerId="AD" clId="Web-{2C19A7E7-8A19-5B09-84EE-58BFE6A32D86}" dt="2023-10-25T15:42:22.823" v="6" actId="20577"/>
        <pc:sldMkLst>
          <pc:docMk/>
          <pc:sldMk cId="286083328" sldId="670"/>
        </pc:sldMkLst>
        <pc:spChg chg="mod">
          <ac:chgData name="Sedat Celik" userId="S::sedat.celik@boyner.com.tr::e9c92037-beae-47c5-8970-a9f5e6c8c840" providerId="AD" clId="Web-{2C19A7E7-8A19-5B09-84EE-58BFE6A32D86}" dt="2023-10-25T15:40:47.696" v="4" actId="20577"/>
          <ac:spMkLst>
            <pc:docMk/>
            <pc:sldMk cId="286083328" sldId="670"/>
            <ac:spMk id="7" creationId="{34E7E022-26E6-5747-9DA0-17C3F7976629}"/>
          </ac:spMkLst>
        </pc:spChg>
        <pc:spChg chg="mod">
          <ac:chgData name="Sedat Celik" userId="S::sedat.celik@boyner.com.tr::e9c92037-beae-47c5-8970-a9f5e6c8c840" providerId="AD" clId="Web-{2C19A7E7-8A19-5B09-84EE-58BFE6A32D86}" dt="2023-10-25T15:42:22.823" v="6" actId="20577"/>
          <ac:spMkLst>
            <pc:docMk/>
            <pc:sldMk cId="286083328" sldId="670"/>
            <ac:spMk id="10" creationId="{CBE4D837-2810-8A0B-AE31-169865E5D4AB}"/>
          </ac:spMkLst>
        </pc:spChg>
      </pc:sldChg>
    </pc:docChg>
  </pc:docChgLst>
  <pc:docChgLst>
    <pc:chgData name="Sedat Celik" userId="S::sedat.celik@boyner.com.tr::e9c92037-beae-47c5-8970-a9f5e6c8c840" providerId="AD" clId="Web-{EDCE9933-EEBB-4FFA-BE5C-09E1ED96C493}"/>
    <pc:docChg chg="modSld">
      <pc:chgData name="Sedat Celik" userId="S::sedat.celik@boyner.com.tr::e9c92037-beae-47c5-8970-a9f5e6c8c840" providerId="AD" clId="Web-{EDCE9933-EEBB-4FFA-BE5C-09E1ED96C493}" dt="2023-09-13T10:30:54.983" v="2" actId="20577"/>
      <pc:docMkLst>
        <pc:docMk/>
      </pc:docMkLst>
      <pc:sldChg chg="modSp">
        <pc:chgData name="Sedat Celik" userId="S::sedat.celik@boyner.com.tr::e9c92037-beae-47c5-8970-a9f5e6c8c840" providerId="AD" clId="Web-{EDCE9933-EEBB-4FFA-BE5C-09E1ED96C493}" dt="2023-09-13T10:30:54.983" v="2" actId="20577"/>
        <pc:sldMkLst>
          <pc:docMk/>
          <pc:sldMk cId="286083328" sldId="670"/>
        </pc:sldMkLst>
        <pc:spChg chg="mod">
          <ac:chgData name="Sedat Celik" userId="S::sedat.celik@boyner.com.tr::e9c92037-beae-47c5-8970-a9f5e6c8c840" providerId="AD" clId="Web-{EDCE9933-EEBB-4FFA-BE5C-09E1ED96C493}" dt="2023-09-13T10:30:54.983" v="2" actId="20577"/>
          <ac:spMkLst>
            <pc:docMk/>
            <pc:sldMk cId="286083328" sldId="670"/>
            <ac:spMk id="8" creationId="{8F4D3FB0-9D36-76DB-79F3-500D5D67E762}"/>
          </ac:spMkLst>
        </pc:spChg>
      </pc:sldChg>
    </pc:docChg>
  </pc:docChgLst>
  <pc:docChgLst>
    <pc:chgData name="Sedat Celik" userId="S::sedat.celik@boyner.com.tr::e9c92037-beae-47c5-8970-a9f5e6c8c840" providerId="AD" clId="Web-{C6C34D1B-6113-48DA-9F40-8417D6524135}"/>
    <pc:docChg chg="modSld">
      <pc:chgData name="Sedat Celik" userId="S::sedat.celik@boyner.com.tr::e9c92037-beae-47c5-8970-a9f5e6c8c840" providerId="AD" clId="Web-{C6C34D1B-6113-48DA-9F40-8417D6524135}" dt="2023-09-29T05:09:51.325" v="3" actId="20577"/>
      <pc:docMkLst>
        <pc:docMk/>
      </pc:docMkLst>
      <pc:sldChg chg="modSp">
        <pc:chgData name="Sedat Celik" userId="S::sedat.celik@boyner.com.tr::e9c92037-beae-47c5-8970-a9f5e6c8c840" providerId="AD" clId="Web-{C6C34D1B-6113-48DA-9F40-8417D6524135}" dt="2023-09-29T05:09:51.325" v="3" actId="20577"/>
        <pc:sldMkLst>
          <pc:docMk/>
          <pc:sldMk cId="309341541" sldId="669"/>
        </pc:sldMkLst>
        <pc:spChg chg="mod">
          <ac:chgData name="Sedat Celik" userId="S::sedat.celik@boyner.com.tr::e9c92037-beae-47c5-8970-a9f5e6c8c840" providerId="AD" clId="Web-{C6C34D1B-6113-48DA-9F40-8417D6524135}" dt="2023-09-29T05:09:51.325" v="3" actId="20577"/>
          <ac:spMkLst>
            <pc:docMk/>
            <pc:sldMk cId="309341541" sldId="669"/>
            <ac:spMk id="4" creationId="{72B793C9-C1A7-0244-8E81-24839191C8C3}"/>
          </ac:spMkLst>
        </pc:spChg>
      </pc:sldChg>
      <pc:sldChg chg="modSp">
        <pc:chgData name="Sedat Celik" userId="S::sedat.celik@boyner.com.tr::e9c92037-beae-47c5-8970-a9f5e6c8c840" providerId="AD" clId="Web-{C6C34D1B-6113-48DA-9F40-8417D6524135}" dt="2023-09-29T05:09:15.480" v="0" actId="14100"/>
        <pc:sldMkLst>
          <pc:docMk/>
          <pc:sldMk cId="3495116813" sldId="675"/>
        </pc:sldMkLst>
        <pc:picChg chg="mod">
          <ac:chgData name="Sedat Celik" userId="S::sedat.celik@boyner.com.tr::e9c92037-beae-47c5-8970-a9f5e6c8c840" providerId="AD" clId="Web-{C6C34D1B-6113-48DA-9F40-8417D6524135}" dt="2023-09-29T05:09:15.480" v="0" actId="14100"/>
          <ac:picMkLst>
            <pc:docMk/>
            <pc:sldMk cId="3495116813" sldId="675"/>
            <ac:picMk id="9" creationId="{B162E763-3543-5662-9EA8-F92D0DFC500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D178C0-4913-48F1-8412-2377380741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F60C7-7335-4935-A2F4-5E64568A5B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B61D4-5CFC-4B99-A65E-FB9B414F00A2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D5D0A-4A02-4141-BDAB-E6518D3AF7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A1C8E-1019-48ED-8E6C-35EEA048CD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11773-3E57-4B04-934D-38820E98D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35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54748-6A63-4FAF-B6AC-3FBC3F17ED8F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00C89-D5E0-4E1F-8A7F-D81BC49ADA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02302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0C89-D5E0-4E1F-8A7F-D81BC49ADAD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39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0C89-D5E0-4E1F-8A7F-D81BC49ADAD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79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0C89-D5E0-4E1F-8A7F-D81BC49ADAD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6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0C89-D5E0-4E1F-8A7F-D81BC49ADAD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39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0C89-D5E0-4E1F-8A7F-D81BC49ADAD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400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0C89-D5E0-4E1F-8A7F-D81BC49ADAD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8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77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2F420-368D-438F-B43F-0543465D5ED3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23DDC-12E9-4242-9781-C9C91A94EB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9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2F420-368D-438F-B43F-0543465D5ED3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23DDC-12E9-4242-9781-C9C91A94EB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6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2F420-368D-438F-B43F-0543465D5ED3}" type="datetimeFigureOut">
              <a:rPr lang="tr-TR" smtClean="0"/>
              <a:t>31.10.2023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23DDC-12E9-4242-9781-C9C91A94EB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35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82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02_hopi_faydal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17965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31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8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82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97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2" y="4014522"/>
            <a:ext cx="118211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8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3" y="4014522"/>
            <a:ext cx="1208897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39103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494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0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55230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1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38151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2107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70399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233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87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30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49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70749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92524" y="998931"/>
            <a:ext cx="479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-92524" y="6691706"/>
            <a:ext cx="479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92524" y="6122424"/>
            <a:ext cx="479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92524" y="5553147"/>
            <a:ext cx="479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92524" y="4983870"/>
            <a:ext cx="479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92524" y="4414593"/>
            <a:ext cx="479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92524" y="3845316"/>
            <a:ext cx="479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92524" y="3276039"/>
            <a:ext cx="479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92524" y="2706762"/>
            <a:ext cx="479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-92524" y="2137485"/>
            <a:ext cx="479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92524" y="1568208"/>
            <a:ext cx="479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9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9" t="11470" r="8275" b="14403"/>
          <a:stretch/>
        </p:blipFill>
        <p:spPr>
          <a:xfrm>
            <a:off x="0" y="0"/>
            <a:ext cx="12192000" cy="68117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784181"/>
            <a:ext cx="12192000" cy="73818"/>
          </a:xfrm>
          <a:prstGeom prst="rect">
            <a:avLst/>
          </a:prstGeom>
          <a:solidFill>
            <a:srgbClr val="EF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6" b="27615"/>
          <a:stretch/>
        </p:blipFill>
        <p:spPr>
          <a:xfrm>
            <a:off x="10371816" y="6286759"/>
            <a:ext cx="1551819" cy="41566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2772103" y="-1"/>
            <a:ext cx="12772103" cy="685800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 userDrawn="1"/>
        </p:nvSpPr>
        <p:spPr>
          <a:xfrm>
            <a:off x="12192000" y="-1"/>
            <a:ext cx="12772103" cy="685800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 userDrawn="1"/>
        </p:nvSpPr>
        <p:spPr>
          <a:xfrm>
            <a:off x="-12772102" y="-8583561"/>
            <a:ext cx="37736206" cy="858355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 userDrawn="1"/>
        </p:nvSpPr>
        <p:spPr>
          <a:xfrm>
            <a:off x="-12772102" y="6939755"/>
            <a:ext cx="37736206" cy="819209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46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9" t="11470" r="8275" b="14403"/>
          <a:stretch/>
        </p:blipFill>
        <p:spPr>
          <a:xfrm>
            <a:off x="-644013" y="-362257"/>
            <a:ext cx="13480026" cy="758251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2772103" y="-1"/>
            <a:ext cx="12772103" cy="685800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 userDrawn="1"/>
        </p:nvSpPr>
        <p:spPr>
          <a:xfrm>
            <a:off x="12192000" y="-1"/>
            <a:ext cx="12772103" cy="685800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 userDrawn="1"/>
        </p:nvSpPr>
        <p:spPr>
          <a:xfrm>
            <a:off x="-12772102" y="-8583561"/>
            <a:ext cx="37736206" cy="858355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 userDrawn="1"/>
        </p:nvSpPr>
        <p:spPr>
          <a:xfrm>
            <a:off x="-12772102" y="6939755"/>
            <a:ext cx="37736206" cy="819209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19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3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3" r:id="rId4"/>
    <p:sldLayoutId id="2147483674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3">
            <a:extLst>
              <a:ext uri="{FF2B5EF4-FFF2-40B4-BE49-F238E27FC236}">
                <a16:creationId xmlns:a16="http://schemas.microsoft.com/office/drawing/2014/main" id="{5C57F2A9-A4D4-5F4A-AB21-E7A9DE0535FE}"/>
              </a:ext>
            </a:extLst>
          </p:cNvPr>
          <p:cNvSpPr/>
          <p:nvPr/>
        </p:nvSpPr>
        <p:spPr>
          <a:xfrm>
            <a:off x="302769" y="267112"/>
            <a:ext cx="11098924" cy="130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3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Yapay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Zeka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Destekli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Karma Model </a:t>
            </a:r>
            <a:r>
              <a:rPr lang="en-US" sz="3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Tasarımları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ile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Reklam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Bütçesi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Optimizasyon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Sistemi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(Marketing Karma Model)</a:t>
            </a:r>
            <a:endParaRPr lang="en-US" altLang="root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Minus 1">
            <a:extLst>
              <a:ext uri="{FF2B5EF4-FFF2-40B4-BE49-F238E27FC236}">
                <a16:creationId xmlns:a16="http://schemas.microsoft.com/office/drawing/2014/main" id="{15FCFEF3-5780-6244-B7CD-FD54EEEE5070}"/>
              </a:ext>
            </a:extLst>
          </p:cNvPr>
          <p:cNvSpPr/>
          <p:nvPr/>
        </p:nvSpPr>
        <p:spPr>
          <a:xfrm>
            <a:off x="1164436" y="1621485"/>
            <a:ext cx="9697751" cy="45719"/>
          </a:xfrm>
          <a:prstGeom prst="mathMinu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 descr="A person and person pushing a stack of coins&#10;&#10;Description automatically generated">
            <a:extLst>
              <a:ext uri="{FF2B5EF4-FFF2-40B4-BE49-F238E27FC236}">
                <a16:creationId xmlns:a16="http://schemas.microsoft.com/office/drawing/2014/main" id="{D65B61A6-497C-CA82-D6E4-3D805E8B6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46" y="1956395"/>
            <a:ext cx="7772400" cy="43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3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77336F-220D-8447-8C8E-307C955F2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28900"/>
              </p:ext>
            </p:extLst>
          </p:nvPr>
        </p:nvGraphicFramePr>
        <p:xfrm>
          <a:off x="2032000" y="2359281"/>
          <a:ext cx="8128000" cy="1519038"/>
        </p:xfrm>
        <a:graphic>
          <a:graphicData uri="http://schemas.openxmlformats.org/drawingml/2006/table">
            <a:tbl>
              <a:tblPr firstCol="1" bandRow="1">
                <a:tableStyleId>{8FD4443E-F989-4FC4-A0C8-D5A2AF1F390B}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512887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86903520"/>
                    </a:ext>
                  </a:extLst>
                </a:gridCol>
              </a:tblGrid>
              <a:tr h="506346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chemeClr val="tx1"/>
                          </a:solidFill>
                        </a:rPr>
                        <a:t>Proje Başlama Tarihi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1.12.2022</a:t>
                      </a:r>
                      <a:endParaRPr lang="tr-TR" b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441194"/>
                  </a:ext>
                </a:extLst>
              </a:tr>
              <a:tr h="506346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chemeClr val="tx1"/>
                          </a:solidFill>
                        </a:rPr>
                        <a:t>Proje Bitiş Tarihi </a:t>
                      </a:r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r>
                        <a:rPr lang="tr-T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85682"/>
                  </a:ext>
                </a:extLst>
              </a:tr>
              <a:tr h="506346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chemeClr val="tx1"/>
                          </a:solidFill>
                        </a:rPr>
                        <a:t>Projede Görev Alan Personel Sayısı</a:t>
                      </a:r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311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4A0B1C2-3D8B-EC4A-AB45-A90140F9E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4"/>
            <a:ext cx="7150100" cy="65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D96EDB-EE33-544C-87D8-7CEFBCFA15DD}"/>
              </a:ext>
            </a:extLst>
          </p:cNvPr>
          <p:cNvSpPr txBox="1"/>
          <p:nvPr/>
        </p:nvSpPr>
        <p:spPr>
          <a:xfrm>
            <a:off x="319314" y="116114"/>
            <a:ext cx="667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>
                <a:solidFill>
                  <a:schemeClr val="bg1"/>
                </a:solidFill>
              </a:rPr>
              <a:t>Projenin Detayları </a:t>
            </a:r>
          </a:p>
        </p:txBody>
      </p:sp>
    </p:spTree>
    <p:extLst>
      <p:ext uri="{BB962C8B-B14F-4D97-AF65-F5344CB8AC3E}">
        <p14:creationId xmlns:p14="http://schemas.microsoft.com/office/powerpoint/2010/main" val="24482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0ACF7191-5481-174D-82C6-296AECDD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084" y="2260614"/>
            <a:ext cx="8151982" cy="1079206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00150" indent="-4572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tr-TR" sz="1200">
                <a:effectLst/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Proje kapsamında haftalık satış cirosu, enflasyon verileri, kampanya bilgileri, tatil ve özel gün verileri, haftalık reklam kanalına yapılan harcama verileri alınacaktır.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tr-TR" sz="120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Google </a:t>
            </a:r>
            <a:r>
              <a:rPr lang="tr-TR" sz="1200" err="1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Cloud-Big</a:t>
            </a:r>
            <a:r>
              <a:rPr lang="tr-TR" sz="120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Query</a:t>
            </a:r>
            <a:endParaRPr lang="en-TR" sz="1200"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tr-TR" sz="1200">
                <a:effectLst/>
                <a:latin typeface="+mn-lt"/>
                <a:ea typeface="Calibri" panose="020F0502020204030204" pitchFamily="34" charset="0"/>
              </a:rPr>
              <a:t>Toplanan veriler üzerinde ön işleme çalışmaları gerçekleştirilecektir</a:t>
            </a:r>
            <a:r>
              <a:rPr lang="en-TR" sz="1200">
                <a:effectLst/>
                <a:latin typeface="+mn-lt"/>
              </a:rPr>
              <a:t> </a:t>
            </a:r>
            <a:endParaRPr lang="en-TR" sz="120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D3D05F6-5669-7D45-A086-A24BC7A86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066" y="881648"/>
            <a:ext cx="8151983" cy="894669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algn="just">
              <a:lnSpc>
                <a:spcPct val="150000"/>
              </a:lnSpc>
              <a:buSzPct val="75000"/>
              <a:buFont typeface="Wingdings" pitchFamily="2" charset="2"/>
              <a:buChar char="v"/>
            </a:pPr>
            <a:r>
              <a:rPr lang="tr-TR" altLang="tr-TR" sz="1200">
                <a:latin typeface="Calibri" panose="020F0502020204030204" pitchFamily="34" charset="0"/>
              </a:rPr>
              <a:t>Analiz çalışmalarında, iş analistleri ve mağazalardan toplanan tüm istek ve ihtiyaçlar detaylandırılarak analiz dokümanı oluşturulması.</a:t>
            </a:r>
          </a:p>
          <a:p>
            <a:pPr marL="171450" indent="-171450" algn="just">
              <a:lnSpc>
                <a:spcPct val="150000"/>
              </a:lnSpc>
              <a:buSzPct val="75000"/>
              <a:buFont typeface="Wingdings" pitchFamily="2" charset="2"/>
              <a:buChar char="v"/>
            </a:pPr>
            <a:r>
              <a:rPr lang="tr-TR" altLang="tr-TR" sz="1200">
                <a:latin typeface="Calibri" panose="020F0502020204030204" pitchFamily="34" charset="0"/>
              </a:rPr>
              <a:t>Proje teknik gereksinimlerine yönelik literatür çalışması gerçekleştirilmesi.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2B793C9-C1A7-0244-8E81-24839191C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084" y="3727743"/>
            <a:ext cx="8175666" cy="1462195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lvl1pPr marL="457200" indent="-4572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07000"/>
              </a:lnSpc>
              <a:buFont typeface="Wingdings" pitchFamily="2" charset="2"/>
              <a:buChar char="v"/>
            </a:pPr>
            <a:r>
              <a:rPr lang="tr-TR" sz="1200" dirty="0">
                <a:effectLst/>
                <a:latin typeface="+mn-lt"/>
                <a:ea typeface="Cambria"/>
                <a:cs typeface="Times New Roman"/>
              </a:rPr>
              <a:t>Toplanan veriler zaman serisi uygun bir hale getirilecek ve ön işleme adımları gerçekleştirilecektir.</a:t>
            </a:r>
            <a:endParaRPr lang="en-TR" sz="1200" dirty="0">
              <a:effectLst/>
              <a:latin typeface="+mn-lt"/>
              <a:ea typeface="Cambria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Wingdings" pitchFamily="2" charset="2"/>
              <a:buChar char="v"/>
            </a:pPr>
            <a:r>
              <a:rPr lang="tr-TR" sz="1200" dirty="0">
                <a:effectLst/>
                <a:latin typeface="+mn-lt"/>
                <a:ea typeface="Cambria"/>
                <a:cs typeface="Times New Roman"/>
              </a:rPr>
              <a:t>Toplanan verilerde korelasyon analizi yapılacaktır.</a:t>
            </a:r>
            <a:endParaRPr lang="en-TR" sz="1200" dirty="0">
              <a:effectLst/>
              <a:latin typeface="+mn-lt"/>
              <a:ea typeface="Cambria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Wingdings" pitchFamily="2" charset="2"/>
              <a:buChar char="v"/>
            </a:pPr>
            <a:r>
              <a:rPr lang="tr-TR" sz="1200" dirty="0">
                <a:effectLst/>
                <a:latin typeface="+mn-lt"/>
                <a:ea typeface="Cambria"/>
                <a:cs typeface="Times New Roman"/>
              </a:rPr>
              <a:t>Giriş datası üzerinden aykırı değerleri tespit etmek için </a:t>
            </a:r>
            <a:r>
              <a:rPr lang="tr-TR" sz="1200" dirty="0" err="1">
                <a:effectLst/>
                <a:latin typeface="+mn-lt"/>
                <a:ea typeface="Cambria"/>
                <a:cs typeface="Times New Roman"/>
              </a:rPr>
              <a:t>outlier</a:t>
            </a:r>
            <a:r>
              <a:rPr lang="tr-TR" sz="1200" dirty="0">
                <a:effectLst/>
                <a:latin typeface="+mn-lt"/>
                <a:ea typeface="Cambria"/>
                <a:cs typeface="Times New Roman"/>
              </a:rPr>
              <a:t> belirleme yöntemleri kullanılacaktır. </a:t>
            </a:r>
            <a:endParaRPr lang="en-TR" sz="1200" dirty="0">
              <a:effectLst/>
              <a:latin typeface="+mn-lt"/>
              <a:ea typeface="Cambria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Wingdings" pitchFamily="2" charset="2"/>
              <a:buChar char="v"/>
            </a:pPr>
            <a:r>
              <a:rPr lang="tr-TR" sz="1200" dirty="0">
                <a:effectLst/>
                <a:latin typeface="+mn-lt"/>
                <a:ea typeface="Cambria"/>
                <a:cs typeface="Times New Roman"/>
              </a:rPr>
              <a:t>İşlenen veriler üzerinden yapay zeka ve makine öğrenmesi algoritmaları ile birlikte tahminleme </a:t>
            </a:r>
            <a:r>
              <a:rPr lang="tr-TR" sz="1200" dirty="0">
                <a:latin typeface="+mn-lt"/>
                <a:ea typeface="Cambria"/>
                <a:cs typeface="Times New Roman"/>
              </a:rPr>
              <a:t>gerçekleştirilecektir</a:t>
            </a:r>
            <a:r>
              <a:rPr lang="tr-TR" sz="1200" dirty="0">
                <a:effectLst/>
                <a:latin typeface="+mn-lt"/>
                <a:ea typeface="Cambria"/>
                <a:cs typeface="Times New Roman"/>
              </a:rPr>
              <a:t>.</a:t>
            </a:r>
            <a:r>
              <a:rPr lang="tr-TR" sz="1200" dirty="0">
                <a:latin typeface="+mn-lt"/>
                <a:ea typeface="Cambria"/>
                <a:cs typeface="Times New Roman"/>
              </a:rPr>
              <a:t> </a:t>
            </a:r>
            <a:endParaRPr lang="en-TR" sz="120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itchFamily="2" charset="2"/>
              <a:buChar char="v"/>
            </a:pPr>
            <a:r>
              <a:rPr lang="tr-TR" sz="1200" dirty="0">
                <a:effectLst/>
                <a:latin typeface="+mn-lt"/>
                <a:ea typeface="Cambria"/>
                <a:cs typeface="Times New Roman"/>
              </a:rPr>
              <a:t>Grid </a:t>
            </a:r>
            <a:r>
              <a:rPr lang="tr-TR" sz="1200" dirty="0" err="1">
                <a:effectLst/>
                <a:latin typeface="+mn-lt"/>
                <a:ea typeface="Cambria"/>
                <a:cs typeface="Times New Roman"/>
              </a:rPr>
              <a:t>Search</a:t>
            </a:r>
            <a:r>
              <a:rPr lang="tr-TR" sz="1200" dirty="0">
                <a:effectLst/>
                <a:latin typeface="+mn-lt"/>
                <a:ea typeface="Cambria"/>
                <a:cs typeface="Times New Roman"/>
              </a:rPr>
              <a:t> yöntemiyle belirlenen modellerle, uygulama tutarlılık ve performans testleri gerçekleştirilmesi planlanmaktadır.</a:t>
            </a:r>
            <a:endParaRPr lang="en-TR" sz="1200" dirty="0">
              <a:effectLst/>
              <a:latin typeface="+mn-lt"/>
              <a:ea typeface="Cambria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tr-TR" sz="1200" dirty="0">
                <a:effectLst/>
                <a:latin typeface="+mn-lt"/>
                <a:ea typeface="Cambria"/>
                <a:cs typeface="Times New Roman"/>
              </a:rPr>
              <a:t>Belirlenen modeller üzerinde </a:t>
            </a:r>
            <a:r>
              <a:rPr lang="tr-TR" sz="1200" dirty="0" err="1">
                <a:effectLst/>
                <a:latin typeface="+mn-lt"/>
                <a:ea typeface="Cambria"/>
                <a:cs typeface="Times New Roman"/>
              </a:rPr>
              <a:t>hiperparametre</a:t>
            </a:r>
            <a:r>
              <a:rPr lang="tr-TR" sz="1200" dirty="0">
                <a:effectLst/>
                <a:latin typeface="+mn-lt"/>
                <a:ea typeface="Cambria"/>
                <a:cs typeface="Times New Roman"/>
              </a:rPr>
              <a:t> düzenlemeleri yapılması, çıktı modellerinin tutarlılığının artırılmasına yönelik ek geliştirmeler ve optimizasyon çalışmaları yapılması öngörülmektedir.</a:t>
            </a:r>
            <a:endParaRPr lang="en-TR" sz="1200" dirty="0">
              <a:effectLst/>
              <a:latin typeface="+mn-lt"/>
              <a:ea typeface="Cambria"/>
              <a:cs typeface="Times New Roman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5233106-2E0D-074D-86FA-0C676BB9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066" y="5571792"/>
            <a:ext cx="8151983" cy="617733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SzPct val="75000"/>
              <a:buFont typeface="Wingdings" pitchFamily="2" charset="2"/>
              <a:buChar char="v"/>
              <a:defRPr/>
            </a:pPr>
            <a:r>
              <a:rPr lang="tr-TR" altLang="tr-TR" sz="1200">
                <a:latin typeface="Calibri" panose="020F0502020204030204" pitchFamily="34" charset="0"/>
              </a:rPr>
              <a:t>Beta testleri süresince tespit edilmiş proje hatalarının düzeltilme işlemi yapılacaktır. </a:t>
            </a:r>
          </a:p>
          <a:p>
            <a:pPr algn="just">
              <a:lnSpc>
                <a:spcPct val="150000"/>
              </a:lnSpc>
              <a:buSzPct val="75000"/>
              <a:buFont typeface="Wingdings" pitchFamily="2" charset="2"/>
              <a:buChar char="v"/>
              <a:defRPr/>
            </a:pPr>
            <a:r>
              <a:rPr lang="tr-TR" altLang="tr-TR" sz="1200">
                <a:latin typeface="Calibri" panose="020F0502020204030204" pitchFamily="34" charset="0"/>
              </a:rPr>
              <a:t>Son olarak sistemin canlıya alınma aşaması gerçekleştirilecektir. </a:t>
            </a: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id="{CE19E9FA-FCFD-5644-9B4A-ED597774FB7A}"/>
              </a:ext>
            </a:extLst>
          </p:cNvPr>
          <p:cNvSpPr/>
          <p:nvPr/>
        </p:nvSpPr>
        <p:spPr>
          <a:xfrm>
            <a:off x="353798" y="984410"/>
            <a:ext cx="2986676" cy="679820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8DAAE0-A479-A343-8E61-0F6F23E2D177}"/>
              </a:ext>
            </a:extLst>
          </p:cNvPr>
          <p:cNvSpPr txBox="1"/>
          <p:nvPr/>
        </p:nvSpPr>
        <p:spPr>
          <a:xfrm>
            <a:off x="630391" y="1061345"/>
            <a:ext cx="25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TR" sz="1400" b="1">
                <a:solidFill>
                  <a:schemeClr val="bg1"/>
                </a:solidFill>
              </a:rPr>
              <a:t>Gereksinimlerin Toplanması ve Analiz Edilmesi</a:t>
            </a: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1ACC7FB2-048B-8141-ACE2-35DC6ECAE95E}"/>
              </a:ext>
            </a:extLst>
          </p:cNvPr>
          <p:cNvSpPr/>
          <p:nvPr/>
        </p:nvSpPr>
        <p:spPr>
          <a:xfrm>
            <a:off x="379365" y="2425325"/>
            <a:ext cx="2942384" cy="736462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C07940-0E8F-6A46-9294-C6265206B069}"/>
              </a:ext>
            </a:extLst>
          </p:cNvPr>
          <p:cNvSpPr txBox="1"/>
          <p:nvPr/>
        </p:nvSpPr>
        <p:spPr>
          <a:xfrm>
            <a:off x="585416" y="2576327"/>
            <a:ext cx="252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TR" sz="1400" b="1">
                <a:solidFill>
                  <a:schemeClr val="bg1"/>
                </a:solidFill>
              </a:rPr>
              <a:t>Veri Toplama ve Veri Seti Oluşturma</a:t>
            </a:r>
          </a:p>
        </p:txBody>
      </p:sp>
      <p:sp>
        <p:nvSpPr>
          <p:cNvPr id="19" name="Chevron 5">
            <a:extLst>
              <a:ext uri="{FF2B5EF4-FFF2-40B4-BE49-F238E27FC236}">
                <a16:creationId xmlns:a16="http://schemas.microsoft.com/office/drawing/2014/main" id="{3B783343-A75E-5F4E-B4FB-57C1BF737FD7}"/>
              </a:ext>
            </a:extLst>
          </p:cNvPr>
          <p:cNvSpPr/>
          <p:nvPr/>
        </p:nvSpPr>
        <p:spPr>
          <a:xfrm>
            <a:off x="387554" y="4175519"/>
            <a:ext cx="2986676" cy="73866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C6996-DFD2-554C-9ECE-FF37CA12EE53}"/>
              </a:ext>
            </a:extLst>
          </p:cNvPr>
          <p:cNvSpPr txBox="1"/>
          <p:nvPr/>
        </p:nvSpPr>
        <p:spPr>
          <a:xfrm>
            <a:off x="541751" y="4390962"/>
            <a:ext cx="263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ot" altLang="tr-TR" sz="1400" b="1">
                <a:solidFill>
                  <a:schemeClr val="bg1"/>
                </a:solidFill>
              </a:rPr>
              <a:t>Veri Bilimi Çalışmaları</a:t>
            </a:r>
          </a:p>
        </p:txBody>
      </p:sp>
      <p:sp>
        <p:nvSpPr>
          <p:cNvPr id="21" name="Chevron 3">
            <a:extLst>
              <a:ext uri="{FF2B5EF4-FFF2-40B4-BE49-F238E27FC236}">
                <a16:creationId xmlns:a16="http://schemas.microsoft.com/office/drawing/2014/main" id="{64A7007A-EA66-F44C-BB10-EAB1DD4C4A97}"/>
              </a:ext>
            </a:extLst>
          </p:cNvPr>
          <p:cNvSpPr/>
          <p:nvPr/>
        </p:nvSpPr>
        <p:spPr>
          <a:xfrm>
            <a:off x="353798" y="5555369"/>
            <a:ext cx="2986676" cy="695258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3C6BF8-E3A5-8744-A70C-2D6106DBDD8F}"/>
              </a:ext>
            </a:extLst>
          </p:cNvPr>
          <p:cNvSpPr txBox="1"/>
          <p:nvPr/>
        </p:nvSpPr>
        <p:spPr>
          <a:xfrm>
            <a:off x="630391" y="5641388"/>
            <a:ext cx="2241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ot" altLang="tr-TR" sz="1400" b="1">
                <a:solidFill>
                  <a:schemeClr val="bg1"/>
                </a:solidFill>
              </a:rPr>
              <a:t>Test Çalışmaları ve </a:t>
            </a:r>
          </a:p>
          <a:p>
            <a:pPr algn="ctr"/>
            <a:r>
              <a:rPr lang="root" altLang="tr-TR" sz="1400" b="1">
                <a:solidFill>
                  <a:schemeClr val="bg1"/>
                </a:solidFill>
              </a:rPr>
              <a:t>Canlıya Alma</a:t>
            </a:r>
            <a:endParaRPr lang="tr-TR" sz="1600" b="1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FEE08BF-A650-EE4C-B70A-273ABFB2A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9" y="-1211"/>
            <a:ext cx="7150100" cy="65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06D6306-6B74-3941-8795-7A6C0F4D13AF}"/>
              </a:ext>
            </a:extLst>
          </p:cNvPr>
          <p:cNvSpPr txBox="1"/>
          <p:nvPr/>
        </p:nvSpPr>
        <p:spPr>
          <a:xfrm>
            <a:off x="319314" y="116114"/>
            <a:ext cx="667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>
                <a:solidFill>
                  <a:schemeClr val="bg1"/>
                </a:solidFill>
              </a:rPr>
              <a:t>Proje Kapsamında Yapılacak Faaliyetler</a:t>
            </a:r>
          </a:p>
        </p:txBody>
      </p:sp>
    </p:spTree>
    <p:extLst>
      <p:ext uri="{BB962C8B-B14F-4D97-AF65-F5344CB8AC3E}">
        <p14:creationId xmlns:p14="http://schemas.microsoft.com/office/powerpoint/2010/main" val="3093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screen shot of a computer&#10;&#10;Description automatically generated">
            <a:extLst>
              <a:ext uri="{FF2B5EF4-FFF2-40B4-BE49-F238E27FC236}">
                <a16:creationId xmlns:a16="http://schemas.microsoft.com/office/drawing/2014/main" id="{CD1DC144-F01C-E719-22CE-8AE558D1A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23" y="169992"/>
            <a:ext cx="8929892" cy="6695569"/>
          </a:xfrm>
          <a:prstGeom prst="rect">
            <a:avLst/>
          </a:prstGeom>
          <a:ln>
            <a:noFill/>
          </a:ln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7716DAB-5C76-F494-C5BA-CDD25FD7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2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3">
            <a:extLst>
              <a:ext uri="{FF2B5EF4-FFF2-40B4-BE49-F238E27FC236}">
                <a16:creationId xmlns:a16="http://schemas.microsoft.com/office/drawing/2014/main" id="{B321191C-1753-4B2E-B7A5-C41C0D36417F}"/>
              </a:ext>
            </a:extLst>
          </p:cNvPr>
          <p:cNvSpPr txBox="1">
            <a:spLocks/>
          </p:cNvSpPr>
          <p:nvPr/>
        </p:nvSpPr>
        <p:spPr>
          <a:xfrm>
            <a:off x="6018665" y="1922586"/>
            <a:ext cx="4899949" cy="1506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1" i="0" u="none" strike="noStrike" kern="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raublau Sans Light" panose="02000500040000020004" pitchFamily="2" charset="0"/>
                <a:ea typeface="San Francisco Display Light"/>
                <a:cs typeface="San Francisco Display Light"/>
                <a:sym typeface="Helvetica Neue"/>
              </a:defRPr>
            </a:lvl1pPr>
            <a:lvl2pPr marL="3175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1" i="0" u="none" strike="noStrike" kern="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raublau Sans Light" panose="02000500040000020004" pitchFamily="2" charset="0"/>
                <a:ea typeface="San Francisco Display Light"/>
                <a:cs typeface="San Francisco Display Light"/>
                <a:sym typeface="Helvetica Neue"/>
              </a:defRPr>
            </a:lvl2pPr>
            <a:lvl3pPr marL="6350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 u="none" strike="noStrike" kern="0" cap="none" spc="0" baseline="0" dirty="0">
                <a:ln>
                  <a:noFill/>
                </a:ln>
                <a:solidFill>
                  <a:srgbClr val="272A30"/>
                </a:solidFill>
                <a:uFillTx/>
                <a:latin typeface="Graublau Sans Light" panose="02000500040000020004" pitchFamily="2" charset="0"/>
                <a:ea typeface="San Francisco Display Light"/>
                <a:cs typeface="San Francisco Display Light"/>
                <a:sym typeface="Helvetica Neue"/>
              </a:defRPr>
            </a:lvl3pPr>
            <a:lvl4pPr marL="9525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 u="none" strike="noStrike" kern="0" cap="none" spc="0" baseline="0" dirty="0">
                <a:ln>
                  <a:noFill/>
                </a:ln>
                <a:solidFill>
                  <a:srgbClr val="272A30"/>
                </a:solidFill>
                <a:uFillTx/>
                <a:latin typeface="Graublau Sans Light" panose="02000500040000020004" pitchFamily="2" charset="0"/>
                <a:ea typeface="San Francisco Display Light"/>
                <a:cs typeface="San Francisco Display Light"/>
                <a:sym typeface="Helvetica Neue"/>
              </a:defRPr>
            </a:lvl4pPr>
            <a:lvl5pPr marL="12700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 u="none" strike="noStrike" kern="0" cap="none" spc="0" baseline="0" dirty="0">
                <a:ln>
                  <a:noFill/>
                </a:ln>
                <a:solidFill>
                  <a:srgbClr val="272A30"/>
                </a:solidFill>
                <a:uFillTx/>
                <a:latin typeface="Graublau Sans Light" panose="02000500040000020004" pitchFamily="2" charset="0"/>
                <a:ea typeface="San Francisco Display Light"/>
                <a:cs typeface="San Francisco Display Light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defRPr/>
            </a:pPr>
            <a:r>
              <a:rPr lang="tr-TR" sz="1600" dirty="0">
                <a:solidFill>
                  <a:schemeClr val="tx1"/>
                </a:solidFill>
                <a:latin typeface="+mn-lt"/>
              </a:rPr>
              <a:t>Teknoloji: </a:t>
            </a:r>
            <a:r>
              <a:rPr lang="tr-TR" sz="1600" b="0" dirty="0">
                <a:solidFill>
                  <a:schemeClr val="tx1"/>
                </a:solidFill>
                <a:latin typeface="+mn-lt"/>
              </a:rPr>
              <a:t>Python 3.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8</a:t>
            </a:r>
            <a:r>
              <a:rPr lang="tr-TR" sz="16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tr-TR" sz="1600" b="0" dirty="0" err="1">
                <a:solidFill>
                  <a:schemeClr val="tx1"/>
                </a:solidFill>
                <a:latin typeface="+mn-lt"/>
              </a:rPr>
              <a:t>Scikit-Learn</a:t>
            </a:r>
            <a:r>
              <a:rPr lang="tr-TR" sz="16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tr-TR" sz="1600" b="0" dirty="0" err="1">
                <a:solidFill>
                  <a:schemeClr val="tx1"/>
                </a:solidFill>
                <a:latin typeface="+mn-lt"/>
              </a:rPr>
              <a:t>Tensorflow</a:t>
            </a:r>
            <a:r>
              <a:rPr lang="tr-TR" sz="16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tr-TR" sz="1600" b="0" dirty="0" err="1">
                <a:solidFill>
                  <a:schemeClr val="tx1"/>
                </a:solidFill>
                <a:latin typeface="+mn-lt"/>
              </a:rPr>
              <a:t>Airflow</a:t>
            </a:r>
            <a:r>
              <a:rPr lang="tr-TR" sz="16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tr-TR" sz="1600" b="0" dirty="0" err="1">
                <a:solidFill>
                  <a:schemeClr val="tx1"/>
                </a:solidFill>
                <a:latin typeface="+mn-lt"/>
              </a:rPr>
              <a:t>Big</a:t>
            </a:r>
            <a:r>
              <a:rPr lang="tr-TR" sz="1600" b="0" dirty="0">
                <a:solidFill>
                  <a:schemeClr val="tx1"/>
                </a:solidFill>
                <a:latin typeface="+mn-lt"/>
              </a:rPr>
              <a:t> Query,</a:t>
            </a:r>
          </a:p>
          <a:p>
            <a:pPr>
              <a:defRPr/>
            </a:pPr>
            <a:r>
              <a:rPr lang="tr-TR" sz="1600" dirty="0">
                <a:solidFill>
                  <a:schemeClr val="tx1"/>
                </a:solidFill>
                <a:latin typeface="+mn-lt"/>
              </a:rPr>
              <a:t>Mimari: </a:t>
            </a:r>
            <a:r>
              <a:rPr lang="tr-TR" sz="1600" b="0" dirty="0">
                <a:solidFill>
                  <a:schemeClr val="tx1"/>
                </a:solidFill>
                <a:latin typeface="+mn-lt"/>
              </a:rPr>
              <a:t>Makine Öğrenmesi ,Time Series, </a:t>
            </a:r>
            <a:r>
              <a:rPr lang="tr-TR" sz="1600" b="0" dirty="0" err="1">
                <a:solidFill>
                  <a:schemeClr val="tx1"/>
                </a:solidFill>
                <a:latin typeface="+mn-lt"/>
              </a:rPr>
              <a:t>RidgeCV</a:t>
            </a:r>
          </a:p>
        </p:txBody>
      </p:sp>
      <p:sp>
        <p:nvSpPr>
          <p:cNvPr id="6" name="TextBox 43">
            <a:extLst>
              <a:ext uri="{FF2B5EF4-FFF2-40B4-BE49-F238E27FC236}">
                <a16:creationId xmlns:a16="http://schemas.microsoft.com/office/drawing/2014/main" id="{A3CCC3F6-EAA9-49E2-B57E-5F3FB2B9A3C8}"/>
              </a:ext>
            </a:extLst>
          </p:cNvPr>
          <p:cNvSpPr txBox="1"/>
          <p:nvPr/>
        </p:nvSpPr>
        <p:spPr>
          <a:xfrm>
            <a:off x="5154568" y="1059709"/>
            <a:ext cx="965697" cy="170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“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3D6C963-889D-E741-BB69-9A15B3E7CA7E}"/>
              </a:ext>
            </a:extLst>
          </p:cNvPr>
          <p:cNvSpPr txBox="1"/>
          <p:nvPr/>
        </p:nvSpPr>
        <p:spPr>
          <a:xfrm>
            <a:off x="10462130" y="2769344"/>
            <a:ext cx="965697" cy="170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00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”</a:t>
            </a:r>
          </a:p>
        </p:txBody>
      </p:sp>
      <p:sp>
        <p:nvSpPr>
          <p:cNvPr id="7" name="Dikdörtgen 2">
            <a:extLst>
              <a:ext uri="{FF2B5EF4-FFF2-40B4-BE49-F238E27FC236}">
                <a16:creationId xmlns:a16="http://schemas.microsoft.com/office/drawing/2014/main" id="{34E7E022-26E6-5747-9DA0-17C3F7976629}"/>
              </a:ext>
            </a:extLst>
          </p:cNvPr>
          <p:cNvSpPr/>
          <p:nvPr/>
        </p:nvSpPr>
        <p:spPr>
          <a:xfrm>
            <a:off x="254194" y="944402"/>
            <a:ext cx="489995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tr-TR" sz="2400" dirty="0">
                <a:solidFill>
                  <a:srgbClr val="FF0000"/>
                </a:solidFill>
              </a:rPr>
              <a:t>Teknolojiler, Araçlar ve Algoritma</a:t>
            </a:r>
            <a:endParaRPr lang="en-GB" sz="2400" dirty="0">
              <a:solidFill>
                <a:srgbClr val="FF0000"/>
              </a:solidFill>
              <a:cs typeface="Segoe UI Semilight" panose="020B0402040204020203" pitchFamily="34" charset="0"/>
            </a:endParaRPr>
          </a:p>
        </p:txBody>
      </p:sp>
      <p:pic>
        <p:nvPicPr>
          <p:cNvPr id="3" name="Picture 2" descr="A math symbols on a white background&#10;&#10;Description automatically generated">
            <a:extLst>
              <a:ext uri="{FF2B5EF4-FFF2-40B4-BE49-F238E27FC236}">
                <a16:creationId xmlns:a16="http://schemas.microsoft.com/office/drawing/2014/main" id="{302F2284-B04B-2577-21DD-753A63F6D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099" y="5252593"/>
            <a:ext cx="2743200" cy="573123"/>
          </a:xfrm>
          <a:prstGeom prst="rect">
            <a:avLst/>
          </a:prstGeom>
        </p:spPr>
      </p:pic>
      <p:pic>
        <p:nvPicPr>
          <p:cNvPr id="4" name="Picture 3" descr="A diagram of a diagram of a planet&#10;&#10;Description automatically generated">
            <a:extLst>
              <a:ext uri="{FF2B5EF4-FFF2-40B4-BE49-F238E27FC236}">
                <a16:creationId xmlns:a16="http://schemas.microsoft.com/office/drawing/2014/main" id="{A855EEC1-648B-862B-5F38-2D6E660B7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099" y="3221882"/>
            <a:ext cx="2743200" cy="2034153"/>
          </a:xfrm>
          <a:prstGeom prst="rect">
            <a:avLst/>
          </a:prstGeom>
        </p:spPr>
      </p:pic>
      <p:sp>
        <p:nvSpPr>
          <p:cNvPr id="8" name="Metin Yer Tutucusu 3">
            <a:extLst>
              <a:ext uri="{FF2B5EF4-FFF2-40B4-BE49-F238E27FC236}">
                <a16:creationId xmlns:a16="http://schemas.microsoft.com/office/drawing/2014/main" id="{8F4D3FB0-9D36-76DB-79F3-500D5D67E762}"/>
              </a:ext>
            </a:extLst>
          </p:cNvPr>
          <p:cNvSpPr txBox="1">
            <a:spLocks/>
          </p:cNvSpPr>
          <p:nvPr/>
        </p:nvSpPr>
        <p:spPr>
          <a:xfrm>
            <a:off x="2086105" y="5103803"/>
            <a:ext cx="4883963" cy="74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lnSpcReduction="100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1" i="0" u="none" strike="noStrike" kern="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raublau Sans Light" panose="02000500040000020004" pitchFamily="2" charset="0"/>
                <a:ea typeface="San Francisco Display Light"/>
                <a:cs typeface="San Francisco Display Light"/>
                <a:sym typeface="Helvetica Neue"/>
              </a:defRPr>
            </a:lvl1pPr>
            <a:lvl2pPr marL="3175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1" i="0" u="none" strike="noStrike" kern="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raublau Sans Light" panose="02000500040000020004" pitchFamily="2" charset="0"/>
                <a:ea typeface="San Francisco Display Light"/>
                <a:cs typeface="San Francisco Display Light"/>
                <a:sym typeface="Helvetica Neue"/>
              </a:defRPr>
            </a:lvl2pPr>
            <a:lvl3pPr marL="6350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 u="none" strike="noStrike" kern="0" cap="none" spc="0" baseline="0" dirty="0">
                <a:ln>
                  <a:noFill/>
                </a:ln>
                <a:solidFill>
                  <a:srgbClr val="272A30"/>
                </a:solidFill>
                <a:uFillTx/>
                <a:latin typeface="Graublau Sans Light" panose="02000500040000020004" pitchFamily="2" charset="0"/>
                <a:ea typeface="San Francisco Display Light"/>
                <a:cs typeface="San Francisco Display Light"/>
                <a:sym typeface="Helvetica Neue"/>
              </a:defRPr>
            </a:lvl3pPr>
            <a:lvl4pPr marL="9525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 u="none" strike="noStrike" kern="0" cap="none" spc="0" baseline="0" dirty="0">
                <a:ln>
                  <a:noFill/>
                </a:ln>
                <a:solidFill>
                  <a:srgbClr val="272A30"/>
                </a:solidFill>
                <a:uFillTx/>
                <a:latin typeface="Graublau Sans Light" panose="02000500040000020004" pitchFamily="2" charset="0"/>
                <a:ea typeface="San Francisco Display Light"/>
                <a:cs typeface="San Francisco Display Light"/>
                <a:sym typeface="Helvetica Neue"/>
              </a:defRPr>
            </a:lvl4pPr>
            <a:lvl5pPr marL="1270000" marR="0" indent="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200" b="0" i="0" u="none" strike="noStrike" kern="0" cap="none" spc="0" baseline="0" dirty="0">
                <a:ln>
                  <a:noFill/>
                </a:ln>
                <a:solidFill>
                  <a:srgbClr val="272A30"/>
                </a:solidFill>
                <a:uFillTx/>
                <a:latin typeface="Graublau Sans Light" panose="02000500040000020004" pitchFamily="2" charset="0"/>
                <a:ea typeface="San Francisco Display Light"/>
                <a:cs typeface="San Francisco Display Light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defRPr/>
            </a:pPr>
            <a:r>
              <a:rPr lang="tr-TR" sz="1500" b="0" err="1">
                <a:solidFill>
                  <a:srgbClr val="242424"/>
                </a:solidFill>
                <a:latin typeface="Graublau Sans Light"/>
              </a:rPr>
              <a:t>Ridge</a:t>
            </a:r>
            <a:r>
              <a:rPr lang="tr-TR" sz="1500" b="0">
                <a:solidFill>
                  <a:srgbClr val="242424"/>
                </a:solidFill>
                <a:latin typeface="Graublau Sans Light"/>
              </a:rPr>
              <a:t> Regresyonunun avantajı (</a:t>
            </a:r>
            <a:r>
              <a:rPr lang="tr-TR" sz="1500" b="0" err="1">
                <a:solidFill>
                  <a:srgbClr val="242424"/>
                </a:solidFill>
                <a:latin typeface="Graublau Sans Light"/>
              </a:rPr>
              <a:t>unbiased</a:t>
            </a:r>
            <a:r>
              <a:rPr lang="tr-TR" sz="1500" b="0">
                <a:solidFill>
                  <a:srgbClr val="242424"/>
                </a:solidFill>
                <a:latin typeface="Graublau Sans Light"/>
              </a:rPr>
              <a:t>) kavramından ödün verip en küçük varyanslı (β0,β1) parametre eşini bulmaya çalışması. Regularization</a:t>
            </a:r>
          </a:p>
          <a:p>
            <a:pPr>
              <a:defRPr/>
            </a:pPr>
            <a:endParaRPr lang="tr-TR" sz="1500" b="0">
              <a:solidFill>
                <a:srgbClr val="24242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4D837-2810-8A0B-AE31-169865E5D4AB}"/>
              </a:ext>
            </a:extLst>
          </p:cNvPr>
          <p:cNvSpPr txBox="1"/>
          <p:nvPr/>
        </p:nvSpPr>
        <p:spPr>
          <a:xfrm>
            <a:off x="2075234" y="3015574"/>
            <a:ext cx="3945107" cy="120032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Model </a:t>
            </a:r>
            <a:r>
              <a:rPr lang="en-US" u="sng" dirty="0" err="1">
                <a:solidFill>
                  <a:srgbClr val="FF0000"/>
                </a:solidFill>
              </a:rPr>
              <a:t>Sonuçlarımız</a:t>
            </a:r>
            <a:endParaRPr lang="en-US" u="sng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FF0000"/>
                </a:solidFill>
              </a:rPr>
              <a:t>R2: 0.87</a:t>
            </a: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FF0000"/>
                </a:solidFill>
              </a:rPr>
              <a:t>Train Mape:0.13</a:t>
            </a: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FF0000"/>
                </a:solidFill>
              </a:rPr>
              <a:t>Test Mape:0.13</a:t>
            </a: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8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150100" cy="65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9314" y="116114"/>
            <a:ext cx="667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>
                <a:solidFill>
                  <a:schemeClr val="bg1"/>
                </a:solidFill>
              </a:rPr>
              <a:t>Teknik Zorluklar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8104" y="1809267"/>
            <a:ext cx="10578662" cy="11621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tr-TR" sz="1600" dirty="0">
                <a:latin typeface="Calibri"/>
                <a:ea typeface="Calibri"/>
                <a:cs typeface="Calibri"/>
              </a:rPr>
              <a:t>Büyük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veri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: Big Query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üzeride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100TB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yakın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data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mevcut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.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İhtiyacımız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olan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datanın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 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ayıklanıp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,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filtrelenmesi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 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makine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öğrenme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algoritmaların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kullanılmasına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kadarki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aşamalar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big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datanın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işlenmesi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adımlarını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içermektedir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aynı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zamanda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performans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problemleri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ile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karşılaşılmış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,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daha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güçlü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 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sunucu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 configure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edilerek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sorun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çözülmüştür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..</a:t>
            </a:r>
            <a:endParaRPr lang="en-US" altLang="tr-TR" sz="1600" dirty="0"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9DBD9-95EE-FC13-D024-412748232EE6}"/>
              </a:ext>
            </a:extLst>
          </p:cNvPr>
          <p:cNvSpPr txBox="1"/>
          <p:nvPr/>
        </p:nvSpPr>
        <p:spPr>
          <a:xfrm>
            <a:off x="808103" y="3462968"/>
            <a:ext cx="10578662" cy="11621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tr-TR" sz="1600" dirty="0">
                <a:latin typeface="Calibri"/>
                <a:ea typeface="Calibri"/>
                <a:cs typeface="Calibri"/>
              </a:rPr>
              <a:t>Veri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Kalitesi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: Veri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kalitesi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,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kritik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bir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öneme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sahiptir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.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Farklı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kaynaklardan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gelen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verilerin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eksik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,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hatalı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veya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tutarsız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olması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,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doğru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sonuçlar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elde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etmeyi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zorlaştırmaktadır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. Big Query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üzerindeki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datanın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kalitesinde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sorunlar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mevcuttu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analizler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sonucunda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tespit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 </a:t>
            </a:r>
            <a:r>
              <a:rPr lang="en-US" altLang="tr-TR" sz="1600" dirty="0" err="1">
                <a:latin typeface="Calibri"/>
                <a:ea typeface="Calibri"/>
                <a:cs typeface="Calibri"/>
              </a:rPr>
              <a:t>edildi</a:t>
            </a:r>
            <a:r>
              <a:rPr lang="en-US" altLang="tr-TR" sz="1600" dirty="0">
                <a:latin typeface="Calibri"/>
                <a:ea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3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44">
            <a:extLst>
              <a:ext uri="{FF2B5EF4-FFF2-40B4-BE49-F238E27FC236}">
                <a16:creationId xmlns:a16="http://schemas.microsoft.com/office/drawing/2014/main" id="{1CA2B5F5-B7C2-469E-A5D3-50ACDF12E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8250" y="2984079"/>
            <a:ext cx="426048" cy="42604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869DA081-1EFB-A14C-8708-1DB43E6C49C9}"/>
              </a:ext>
            </a:extLst>
          </p:cNvPr>
          <p:cNvSpPr/>
          <p:nvPr/>
        </p:nvSpPr>
        <p:spPr>
          <a:xfrm>
            <a:off x="1216271" y="2433960"/>
            <a:ext cx="9759457" cy="21300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itchFamily="2" charset="2"/>
              <a:buChar char="v"/>
            </a:pPr>
            <a:r>
              <a:rPr lang="tr-TR" sz="1600" dirty="0">
                <a:effectLst/>
                <a:ea typeface="Cambria"/>
                <a:cs typeface="Times New Roman"/>
              </a:rPr>
              <a:t>Reklam bütçesinin yapay zeka tabanlı dağıtılarak </a:t>
            </a:r>
            <a:r>
              <a:rPr lang="tr-TR" sz="1600" dirty="0">
                <a:ea typeface="Cambria"/>
                <a:cs typeface="Times New Roman"/>
              </a:rPr>
              <a:t>ciroya %5-%10</a:t>
            </a:r>
            <a:r>
              <a:rPr lang="tr-TR" sz="1600" dirty="0">
                <a:effectLst/>
                <a:ea typeface="Cambria"/>
                <a:cs typeface="Times New Roman"/>
              </a:rPr>
              <a:t> </a:t>
            </a:r>
            <a:r>
              <a:rPr lang="tr-TR" sz="1600" dirty="0">
                <a:ea typeface="Cambria"/>
                <a:cs typeface="Times New Roman"/>
              </a:rPr>
              <a:t>artış</a:t>
            </a:r>
            <a:r>
              <a:rPr lang="tr-TR" sz="1600" dirty="0">
                <a:effectLst/>
                <a:ea typeface="Cambria"/>
                <a:cs typeface="Times New Roman"/>
              </a:rPr>
              <a:t> sağlanması</a:t>
            </a:r>
            <a:r>
              <a:rPr lang="tr-TR" sz="1600" dirty="0">
                <a:ea typeface="Cambria"/>
                <a:cs typeface="Times New Roman"/>
              </a:rPr>
              <a:t>.</a:t>
            </a:r>
            <a:endParaRPr lang="tr-TR" sz="1600" dirty="0">
              <a:effectLst/>
              <a:ea typeface="Cambria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endParaRPr lang="en-TR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v"/>
            </a:pPr>
            <a:r>
              <a:rPr lang="tr-TR" sz="1600" dirty="0">
                <a:effectLst/>
                <a:ea typeface="Cambria"/>
                <a:cs typeface="Times New Roman"/>
              </a:rPr>
              <a:t>ROI (Return On </a:t>
            </a:r>
            <a:r>
              <a:rPr lang="tr-TR" sz="1600" dirty="0" err="1">
                <a:effectLst/>
                <a:ea typeface="Cambria"/>
                <a:cs typeface="Times New Roman"/>
              </a:rPr>
              <a:t>Investment</a:t>
            </a:r>
            <a:r>
              <a:rPr lang="tr-TR" sz="1600" dirty="0">
                <a:effectLst/>
                <a:ea typeface="Cambria"/>
                <a:cs typeface="Times New Roman"/>
              </a:rPr>
              <a:t>) metriğinin </a:t>
            </a:r>
            <a:r>
              <a:rPr lang="tr-TR" sz="1600" dirty="0">
                <a:ea typeface="Cambria"/>
                <a:cs typeface="Times New Roman"/>
              </a:rPr>
              <a:t>yükseltilmesi</a:t>
            </a:r>
            <a:r>
              <a:rPr lang="tr-TR" sz="1600" dirty="0">
                <a:effectLst/>
                <a:ea typeface="Cambria"/>
                <a:cs typeface="Times New Roman"/>
              </a:rPr>
              <a:t>. Minimum </a:t>
            </a:r>
            <a:r>
              <a:rPr lang="tr-TR" sz="1600" dirty="0" err="1">
                <a:effectLst/>
                <a:ea typeface="Cambria"/>
                <a:cs typeface="Times New Roman"/>
              </a:rPr>
              <a:t>cost</a:t>
            </a:r>
            <a:r>
              <a:rPr lang="tr-TR" sz="1600" dirty="0">
                <a:effectLst/>
                <a:ea typeface="Cambria"/>
                <a:cs typeface="Times New Roman"/>
              </a:rPr>
              <a:t> ile </a:t>
            </a:r>
            <a:r>
              <a:rPr lang="tr-TR" sz="1600" dirty="0" err="1">
                <a:effectLst/>
                <a:ea typeface="Cambria"/>
                <a:cs typeface="Times New Roman"/>
              </a:rPr>
              <a:t>maximum</a:t>
            </a:r>
            <a:r>
              <a:rPr lang="tr-TR" sz="1600" dirty="0">
                <a:effectLst/>
                <a:ea typeface="Cambria"/>
                <a:cs typeface="Times New Roman"/>
              </a:rPr>
              <a:t> ciro elde edilmesi</a:t>
            </a:r>
            <a:r>
              <a:rPr lang="tr-TR" sz="1600" dirty="0">
                <a:ea typeface="Cambria"/>
                <a:cs typeface="Times New Roman"/>
              </a:rPr>
              <a:t>.</a:t>
            </a:r>
            <a:endParaRPr lang="tr-TR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TR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tr-TR" sz="16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Manuel süreçlerden oluşan zaman kayıplarının önüne geçmek.</a:t>
            </a:r>
            <a:endParaRPr lang="en-TR" sz="16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endParaRPr lang="tr-TR" sz="16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endParaRPr lang="tr-TR" sz="1600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6F38820-8D40-6440-91BB-A1FC8A89C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5499" cy="65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238C19B-9AC1-DA4E-87DE-8797CD7970C8}"/>
              </a:ext>
            </a:extLst>
          </p:cNvPr>
          <p:cNvSpPr txBox="1"/>
          <p:nvPr/>
        </p:nvSpPr>
        <p:spPr>
          <a:xfrm>
            <a:off x="275771" y="159657"/>
            <a:ext cx="648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solidFill>
                  <a:schemeClr val="bg1"/>
                </a:solidFill>
              </a:rPr>
              <a:t>Projenin Beklenen Çıktıları ve Faydaları</a:t>
            </a:r>
          </a:p>
        </p:txBody>
      </p:sp>
    </p:spTree>
    <p:extLst>
      <p:ext uri="{BB962C8B-B14F-4D97-AF65-F5344CB8AC3E}">
        <p14:creationId xmlns:p14="http://schemas.microsoft.com/office/powerpoint/2010/main" val="41705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D663DB22089E8B4992A19FE16A0AE37A" ma:contentTypeVersion="13" ma:contentTypeDescription="Yeni belge oluşturun." ma:contentTypeScope="" ma:versionID="76029ae3307bcc3bdc917fe7c433e527">
  <xsd:schema xmlns:xsd="http://www.w3.org/2001/XMLSchema" xmlns:xs="http://www.w3.org/2001/XMLSchema" xmlns:p="http://schemas.microsoft.com/office/2006/metadata/properties" xmlns:ns2="fa06129f-0f22-4e1e-8dfa-f99d2bd464b6" xmlns:ns3="9a02ee5c-3203-444b-ba8a-41b04f033537" targetNamespace="http://schemas.microsoft.com/office/2006/metadata/properties" ma:root="true" ma:fieldsID="d67a8ce30af0b0bd5021fbcad06574ce" ns2:_="" ns3:_="">
    <xsd:import namespace="fa06129f-0f22-4e1e-8dfa-f99d2bd464b6"/>
    <xsd:import namespace="9a02ee5c-3203-444b-ba8a-41b04f033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6129f-0f22-4e1e-8dfa-f99d2bd464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365ec927-62c5-4367-b8c6-ccdf69c88e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2ee5c-3203-444b-ba8a-41b04f0335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6908d18-d1d5-43de-b8f9-1632da859e80}" ma:internalName="TaxCatchAll" ma:showField="CatchAllData" ma:web="9a02ee5c-3203-444b-ba8a-41b04f033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02ee5c-3203-444b-ba8a-41b04f033537" xsi:nil="true"/>
    <lcf76f155ced4ddcb4097134ff3c332f xmlns="fa06129f-0f22-4e1e-8dfa-f99d2bd464b6">
      <Terms xmlns="http://schemas.microsoft.com/office/infopath/2007/PartnerControls"/>
    </lcf76f155ced4ddcb4097134ff3c332f>
  </documentManagement>
</p:properties>
</file>

<file path=customXml/item4.xml><?xml version="1.0" encoding="utf-8"?>
<sisl xmlns:xsd="http://www.w3.org/2001/XMLSchema" xmlns:xsi="http://www.w3.org/2001/XMLSchema-instance" xmlns="http://www.boldonjames.com/2008/01/sie/internal/label" sislVersion="0" policy="7a2be296-bb30-405c-9b29-6c5517ca5f61" origin="userSelected">
  <element uid="7dc95c18-caba-4e69-9593-fcc6bcbe1148" value=""/>
</sisl>
</file>

<file path=customXml/itemProps1.xml><?xml version="1.0" encoding="utf-8"?>
<ds:datastoreItem xmlns:ds="http://schemas.openxmlformats.org/officeDocument/2006/customXml" ds:itemID="{95694EDB-B9D0-4630-ADD9-FA044E5D5BEB}">
  <ds:schemaRefs>
    <ds:schemaRef ds:uri="9a02ee5c-3203-444b-ba8a-41b04f033537"/>
    <ds:schemaRef ds:uri="fa06129f-0f22-4e1e-8dfa-f99d2bd464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F2B5A4E-57EE-41B9-801D-A607A46D18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BC61B-DC75-40D7-8E07-C7CE3481F393}">
  <ds:schemaRefs>
    <ds:schemaRef ds:uri="9a02ee5c-3203-444b-ba8a-41b04f033537"/>
    <ds:schemaRef ds:uri="fa06129f-0f22-4e1e-8dfa-f99d2bd464b6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C7A6C4A6-28F0-44CC-A57B-B08BE8AD5519}">
  <ds:schemaRefs>
    <ds:schemaRef ds:uri="http://www.boldonjames.com/2008/01/sie/internal/label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Macintosh PowerPoint</Application>
  <PresentationFormat>Widescreen</PresentationFormat>
  <Paragraphs>52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Graublau Sans Light</vt:lpstr>
      <vt:lpstr>Segoe UI Semilight</vt:lpstr>
      <vt:lpstr>Wingdings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Serde Nadirler</dc:creator>
  <cp:lastModifiedBy>Sedat Celik</cp:lastModifiedBy>
  <cp:revision>150</cp:revision>
  <dcterms:created xsi:type="dcterms:W3CDTF">2020-02-25T17:07:45Z</dcterms:created>
  <dcterms:modified xsi:type="dcterms:W3CDTF">2023-10-31T09:07:18Z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6c207ee0-3b7f-4639-974e-9f1ce760f4fc</vt:lpwstr>
  </property>
  <property fmtid="{D5CDD505-2E9C-101B-9397-08002B2CF9AE}" pid="3" name="bjClsUserRVM">
    <vt:lpwstr>[]</vt:lpwstr>
  </property>
  <property fmtid="{D5CDD505-2E9C-101B-9397-08002B2CF9AE}" pid="4" name="bjSaver">
    <vt:lpwstr>iWOzSxHqs/6yS4ilIvZe3BgpwFgEABFZ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policy="7a2be296-bb30-405c-9b29-6c5517ca5f61" origin="userSelected" xmlns="http://www.boldonj</vt:lpwstr>
  </property>
  <property fmtid="{D5CDD505-2E9C-101B-9397-08002B2CF9AE}" pid="6" name="bjDocumentLabelXML-0">
    <vt:lpwstr>ames.com/2008/01/sie/internal/label"&gt;&lt;element uid="7dc95c18-caba-4e69-9593-fcc6bcbe1148" value="" /&gt;&lt;/sisl&gt;</vt:lpwstr>
  </property>
  <property fmtid="{D5CDD505-2E9C-101B-9397-08002B2CF9AE}" pid="7" name="bjDocumentSecurityLabel">
    <vt:lpwstr>Your Marking Format here</vt:lpwstr>
  </property>
  <property fmtid="{D5CDD505-2E9C-101B-9397-08002B2CF9AE}" pid="8" name="ContentTypeId">
    <vt:lpwstr>0x010100D663DB22089E8B4992A19FE16A0AE37A</vt:lpwstr>
  </property>
  <property fmtid="{D5CDD505-2E9C-101B-9397-08002B2CF9AE}" pid="9" name="MediaServiceImageTags">
    <vt:lpwstr/>
  </property>
</Properties>
</file>