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6" r:id="rId5"/>
    <p:sldId id="257" r:id="rId6"/>
    <p:sldId id="263" r:id="rId7"/>
    <p:sldId id="265" r:id="rId8"/>
    <p:sldId id="258" r:id="rId9"/>
    <p:sldId id="259" r:id="rId10"/>
    <p:sldId id="261" r:id="rId11"/>
  </p:sldIdLst>
  <p:sldSz cx="12192000" cy="6858000"/>
  <p:notesSz cx="6858000" cy="91440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orient="horz" pos="3929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orient="horz" pos="4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77777"/>
    <a:srgbClr val="E1D0DD"/>
    <a:srgbClr val="C6A4BA"/>
    <a:srgbClr val="85A0BF"/>
    <a:srgbClr val="8484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03C0F-FEF4-4415-846B-D653E70FA551}" v="2" dt="2023-10-27T20:25:57.272"/>
    <p1510:client id="{6DBDD93B-0C14-410B-9670-FCB3C907BF57}" v="8" dt="2023-10-27T11:22:58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6242" autoAdjust="0"/>
  </p:normalViewPr>
  <p:slideViewPr>
    <p:cSldViewPr showGuides="1">
      <p:cViewPr varScale="1">
        <p:scale>
          <a:sx n="77" d="100"/>
          <a:sy n="77" d="100"/>
        </p:scale>
        <p:origin x="476" y="72"/>
      </p:cViewPr>
      <p:guideLst>
        <p:guide orient="horz" pos="1117"/>
        <p:guide pos="438"/>
        <p:guide orient="horz" pos="3929"/>
        <p:guide pos="7287"/>
        <p:guide orient="horz" pos="4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8" d="100"/>
          <a:sy n="88" d="100"/>
        </p:scale>
        <p:origin x="36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r, Zeynep" userId="8ffac2ea-82bc-46f8-a762-fb0ec2ecbc56" providerId="ADAL" clId="{6DBDD93B-0C14-410B-9670-FCB3C907BF57}"/>
    <pc:docChg chg="undo custSel addSld delSld modSld">
      <pc:chgData name="Arer, Zeynep" userId="8ffac2ea-82bc-46f8-a762-fb0ec2ecbc56" providerId="ADAL" clId="{6DBDD93B-0C14-410B-9670-FCB3C907BF57}" dt="2023-10-27T11:24:16.427" v="2102" actId="2165"/>
      <pc:docMkLst>
        <pc:docMk/>
      </pc:docMkLst>
      <pc:sldChg chg="delSp modSp mod">
        <pc:chgData name="Arer, Zeynep" userId="8ffac2ea-82bc-46f8-a762-fb0ec2ecbc56" providerId="ADAL" clId="{6DBDD93B-0C14-410B-9670-FCB3C907BF57}" dt="2023-10-27T11:08:32.824" v="871" actId="5793"/>
        <pc:sldMkLst>
          <pc:docMk/>
          <pc:sldMk cId="839317597" sldId="257"/>
        </pc:sldMkLst>
        <pc:spChg chg="del mod">
          <ac:chgData name="Arer, Zeynep" userId="8ffac2ea-82bc-46f8-a762-fb0ec2ecbc56" providerId="ADAL" clId="{6DBDD93B-0C14-410B-9670-FCB3C907BF57}" dt="2023-10-27T11:05:12.537" v="837" actId="478"/>
          <ac:spMkLst>
            <pc:docMk/>
            <pc:sldMk cId="839317597" sldId="257"/>
            <ac:spMk id="4" creationId="{0A667314-04B3-46AF-9A1F-FAAE3F175BD2}"/>
          </ac:spMkLst>
        </pc:spChg>
        <pc:spChg chg="mod">
          <ac:chgData name="Arer, Zeynep" userId="8ffac2ea-82bc-46f8-a762-fb0ec2ecbc56" providerId="ADAL" clId="{6DBDD93B-0C14-410B-9670-FCB3C907BF57}" dt="2023-10-27T11:05:16.195" v="838" actId="20577"/>
          <ac:spMkLst>
            <pc:docMk/>
            <pc:sldMk cId="839317597" sldId="257"/>
            <ac:spMk id="15" creationId="{87A37D7D-7E73-4745-A202-997C62F51A8F}"/>
          </ac:spMkLst>
        </pc:spChg>
        <pc:spChg chg="mod">
          <ac:chgData name="Arer, Zeynep" userId="8ffac2ea-82bc-46f8-a762-fb0ec2ecbc56" providerId="ADAL" clId="{6DBDD93B-0C14-410B-9670-FCB3C907BF57}" dt="2023-10-27T11:08:31.679" v="869" actId="5793"/>
          <ac:spMkLst>
            <pc:docMk/>
            <pc:sldMk cId="839317597" sldId="257"/>
            <ac:spMk id="27" creationId="{DCF01C23-ACF7-4E0E-9725-124053753415}"/>
          </ac:spMkLst>
        </pc:spChg>
        <pc:spChg chg="mod">
          <ac:chgData name="Arer, Zeynep" userId="8ffac2ea-82bc-46f8-a762-fb0ec2ecbc56" providerId="ADAL" clId="{6DBDD93B-0C14-410B-9670-FCB3C907BF57}" dt="2023-10-27T11:05:24.929" v="839" actId="20577"/>
          <ac:spMkLst>
            <pc:docMk/>
            <pc:sldMk cId="839317597" sldId="257"/>
            <ac:spMk id="43" creationId="{C68F3923-2A16-4C91-836C-EF16F6484113}"/>
          </ac:spMkLst>
        </pc:spChg>
        <pc:spChg chg="mod">
          <ac:chgData name="Arer, Zeynep" userId="8ffac2ea-82bc-46f8-a762-fb0ec2ecbc56" providerId="ADAL" clId="{6DBDD93B-0C14-410B-9670-FCB3C907BF57}" dt="2023-10-27T11:08:32.824" v="871" actId="5793"/>
          <ac:spMkLst>
            <pc:docMk/>
            <pc:sldMk cId="839317597" sldId="257"/>
            <ac:spMk id="47" creationId="{14E05CFB-84ED-4C0C-905A-0AA598AA9853}"/>
          </ac:spMkLst>
        </pc:spChg>
        <pc:picChg chg="del">
          <ac:chgData name="Arer, Zeynep" userId="8ffac2ea-82bc-46f8-a762-fb0ec2ecbc56" providerId="ADAL" clId="{6DBDD93B-0C14-410B-9670-FCB3C907BF57}" dt="2023-10-27T10:46:03.012" v="263"/>
          <ac:picMkLst>
            <pc:docMk/>
            <pc:sldMk cId="839317597" sldId="257"/>
            <ac:picMk id="8" creationId="{5AAAA092-2A48-3E6D-FCB6-58617130AA84}"/>
          </ac:picMkLst>
        </pc:picChg>
      </pc:sldChg>
      <pc:sldChg chg="modSp mod">
        <pc:chgData name="Arer, Zeynep" userId="8ffac2ea-82bc-46f8-a762-fb0ec2ecbc56" providerId="ADAL" clId="{6DBDD93B-0C14-410B-9670-FCB3C907BF57}" dt="2023-10-27T10:59:15.615" v="762" actId="255"/>
        <pc:sldMkLst>
          <pc:docMk/>
          <pc:sldMk cId="2228839296" sldId="258"/>
        </pc:sldMkLst>
        <pc:graphicFrameChg chg="mod modGraphic">
          <ac:chgData name="Arer, Zeynep" userId="8ffac2ea-82bc-46f8-a762-fb0ec2ecbc56" providerId="ADAL" clId="{6DBDD93B-0C14-410B-9670-FCB3C907BF57}" dt="2023-10-27T10:59:15.615" v="762" actId="255"/>
          <ac:graphicFrameMkLst>
            <pc:docMk/>
            <pc:sldMk cId="2228839296" sldId="258"/>
            <ac:graphicFrameMk id="6" creationId="{17754BDA-7893-418A-B433-08E7D38599E4}"/>
          </ac:graphicFrameMkLst>
        </pc:graphicFrameChg>
      </pc:sldChg>
      <pc:sldChg chg="modSp add del mod">
        <pc:chgData name="Arer, Zeynep" userId="8ffac2ea-82bc-46f8-a762-fb0ec2ecbc56" providerId="ADAL" clId="{6DBDD93B-0C14-410B-9670-FCB3C907BF57}" dt="2023-10-27T11:22:45.792" v="1920" actId="20577"/>
        <pc:sldMkLst>
          <pc:docMk/>
          <pc:sldMk cId="195194428" sldId="259"/>
        </pc:sldMkLst>
        <pc:graphicFrameChg chg="mod modGraphic">
          <ac:chgData name="Arer, Zeynep" userId="8ffac2ea-82bc-46f8-a762-fb0ec2ecbc56" providerId="ADAL" clId="{6DBDD93B-0C14-410B-9670-FCB3C907BF57}" dt="2023-10-27T11:22:45.792" v="1920" actId="20577"/>
          <ac:graphicFrameMkLst>
            <pc:docMk/>
            <pc:sldMk cId="195194428" sldId="259"/>
            <ac:graphicFrameMk id="6" creationId="{17754BDA-7893-418A-B433-08E7D38599E4}"/>
          </ac:graphicFrameMkLst>
        </pc:graphicFrameChg>
      </pc:sldChg>
      <pc:sldChg chg="modSp del mod">
        <pc:chgData name="Arer, Zeynep" userId="8ffac2ea-82bc-46f8-a762-fb0ec2ecbc56" providerId="ADAL" clId="{6DBDD93B-0C14-410B-9670-FCB3C907BF57}" dt="2023-10-27T10:53:52.486" v="761" actId="2696"/>
        <pc:sldMkLst>
          <pc:docMk/>
          <pc:sldMk cId="1698062418" sldId="260"/>
        </pc:sldMkLst>
        <pc:graphicFrameChg chg="modGraphic">
          <ac:chgData name="Arer, Zeynep" userId="8ffac2ea-82bc-46f8-a762-fb0ec2ecbc56" providerId="ADAL" clId="{6DBDD93B-0C14-410B-9670-FCB3C907BF57}" dt="2023-10-27T10:53:45.591" v="760" actId="20577"/>
          <ac:graphicFrameMkLst>
            <pc:docMk/>
            <pc:sldMk cId="1698062418" sldId="260"/>
            <ac:graphicFrameMk id="6" creationId="{17754BDA-7893-418A-B433-08E7D38599E4}"/>
          </ac:graphicFrameMkLst>
        </pc:graphicFrameChg>
      </pc:sldChg>
      <pc:sldChg chg="modSp mod">
        <pc:chgData name="Arer, Zeynep" userId="8ffac2ea-82bc-46f8-a762-fb0ec2ecbc56" providerId="ADAL" clId="{6DBDD93B-0C14-410B-9670-FCB3C907BF57}" dt="2023-10-27T11:24:16.427" v="2102" actId="2165"/>
        <pc:sldMkLst>
          <pc:docMk/>
          <pc:sldMk cId="1977802142" sldId="261"/>
        </pc:sldMkLst>
        <pc:graphicFrameChg chg="mod modGraphic">
          <ac:chgData name="Arer, Zeynep" userId="8ffac2ea-82bc-46f8-a762-fb0ec2ecbc56" providerId="ADAL" clId="{6DBDD93B-0C14-410B-9670-FCB3C907BF57}" dt="2023-10-27T11:24:16.427" v="2102" actId="2165"/>
          <ac:graphicFrameMkLst>
            <pc:docMk/>
            <pc:sldMk cId="1977802142" sldId="261"/>
            <ac:graphicFrameMk id="6" creationId="{17754BDA-7893-418A-B433-08E7D38599E4}"/>
          </ac:graphicFrameMkLst>
        </pc:graphicFrameChg>
      </pc:sldChg>
      <pc:sldChg chg="modSp mod">
        <pc:chgData name="Arer, Zeynep" userId="8ffac2ea-82bc-46f8-a762-fb0ec2ecbc56" providerId="ADAL" clId="{6DBDD93B-0C14-410B-9670-FCB3C907BF57}" dt="2023-10-27T11:11:18.710" v="901" actId="12"/>
        <pc:sldMkLst>
          <pc:docMk/>
          <pc:sldMk cId="550125754" sldId="263"/>
        </pc:sldMkLst>
        <pc:spChg chg="mod">
          <ac:chgData name="Arer, Zeynep" userId="8ffac2ea-82bc-46f8-a762-fb0ec2ecbc56" providerId="ADAL" clId="{6DBDD93B-0C14-410B-9670-FCB3C907BF57}" dt="2023-10-27T11:11:18.710" v="901" actId="12"/>
          <ac:spMkLst>
            <pc:docMk/>
            <pc:sldMk cId="550125754" sldId="263"/>
            <ac:spMk id="9" creationId="{6F0C6214-22E1-467D-B94F-4A6E6F2C1CC0}"/>
          </ac:spMkLst>
        </pc:spChg>
        <pc:spChg chg="mod">
          <ac:chgData name="Arer, Zeynep" userId="8ffac2ea-82bc-46f8-a762-fb0ec2ecbc56" providerId="ADAL" clId="{6DBDD93B-0C14-410B-9670-FCB3C907BF57}" dt="2023-10-27T11:11:17.578" v="899" actId="5793"/>
          <ac:spMkLst>
            <pc:docMk/>
            <pc:sldMk cId="550125754" sldId="263"/>
            <ac:spMk id="11" creationId="{3F6353F7-2458-475A-AC37-A942FC3B6443}"/>
          </ac:spMkLst>
        </pc:spChg>
        <pc:spChg chg="mod">
          <ac:chgData name="Arer, Zeynep" userId="8ffac2ea-82bc-46f8-a762-fb0ec2ecbc56" providerId="ADAL" clId="{6DBDD93B-0C14-410B-9670-FCB3C907BF57}" dt="2023-10-27T11:06:47.637" v="846" actId="20577"/>
          <ac:spMkLst>
            <pc:docMk/>
            <pc:sldMk cId="550125754" sldId="263"/>
            <ac:spMk id="15" creationId="{06DA0A39-3E1F-42E4-804F-92698BDF32CE}"/>
          </ac:spMkLst>
        </pc:spChg>
        <pc:spChg chg="mod">
          <ac:chgData name="Arer, Zeynep" userId="8ffac2ea-82bc-46f8-a762-fb0ec2ecbc56" providerId="ADAL" clId="{6DBDD93B-0C14-410B-9670-FCB3C907BF57}" dt="2023-10-27T11:06:53.946" v="851" actId="5793"/>
          <ac:spMkLst>
            <pc:docMk/>
            <pc:sldMk cId="550125754" sldId="263"/>
            <ac:spMk id="17" creationId="{6C1496B9-A88E-4FBB-AEB1-5ABD2D84FB1A}"/>
          </ac:spMkLst>
        </pc:spChg>
      </pc:sldChg>
      <pc:sldChg chg="del">
        <pc:chgData name="Arer, Zeynep" userId="8ffac2ea-82bc-46f8-a762-fb0ec2ecbc56" providerId="ADAL" clId="{6DBDD93B-0C14-410B-9670-FCB3C907BF57}" dt="2023-10-27T10:41:31.982" v="36" actId="2696"/>
        <pc:sldMkLst>
          <pc:docMk/>
          <pc:sldMk cId="1508617065" sldId="264"/>
        </pc:sldMkLst>
      </pc:sldChg>
      <pc:sldChg chg="modSp mod">
        <pc:chgData name="Arer, Zeynep" userId="8ffac2ea-82bc-46f8-a762-fb0ec2ecbc56" providerId="ADAL" clId="{6DBDD93B-0C14-410B-9670-FCB3C907BF57}" dt="2023-10-27T11:22:08.334" v="1846" actId="5793"/>
        <pc:sldMkLst>
          <pc:docMk/>
          <pc:sldMk cId="4165815362" sldId="265"/>
        </pc:sldMkLst>
        <pc:spChg chg="mod">
          <ac:chgData name="Arer, Zeynep" userId="8ffac2ea-82bc-46f8-a762-fb0ec2ecbc56" providerId="ADAL" clId="{6DBDD93B-0C14-410B-9670-FCB3C907BF57}" dt="2023-10-27T10:59:43.069" v="784" actId="20577"/>
          <ac:spMkLst>
            <pc:docMk/>
            <pc:sldMk cId="4165815362" sldId="265"/>
            <ac:spMk id="9" creationId="{6F0C6214-22E1-467D-B94F-4A6E6F2C1CC0}"/>
          </ac:spMkLst>
        </pc:spChg>
        <pc:spChg chg="mod">
          <ac:chgData name="Arer, Zeynep" userId="8ffac2ea-82bc-46f8-a762-fb0ec2ecbc56" providerId="ADAL" clId="{6DBDD93B-0C14-410B-9670-FCB3C907BF57}" dt="2023-10-27T11:11:21.189" v="905" actId="20577"/>
          <ac:spMkLst>
            <pc:docMk/>
            <pc:sldMk cId="4165815362" sldId="265"/>
            <ac:spMk id="11" creationId="{3F6353F7-2458-475A-AC37-A942FC3B6443}"/>
          </ac:spMkLst>
        </pc:spChg>
        <pc:spChg chg="mod">
          <ac:chgData name="Arer, Zeynep" userId="8ffac2ea-82bc-46f8-a762-fb0ec2ecbc56" providerId="ADAL" clId="{6DBDD93B-0C14-410B-9670-FCB3C907BF57}" dt="2023-10-27T11:22:01.446" v="1836" actId="20577"/>
          <ac:spMkLst>
            <pc:docMk/>
            <pc:sldMk cId="4165815362" sldId="265"/>
            <ac:spMk id="15" creationId="{06DA0A39-3E1F-42E4-804F-92698BDF32CE}"/>
          </ac:spMkLst>
        </pc:spChg>
        <pc:spChg chg="mod">
          <ac:chgData name="Arer, Zeynep" userId="8ffac2ea-82bc-46f8-a762-fb0ec2ecbc56" providerId="ADAL" clId="{6DBDD93B-0C14-410B-9670-FCB3C907BF57}" dt="2023-10-27T11:22:08.334" v="1846" actId="5793"/>
          <ac:spMkLst>
            <pc:docMk/>
            <pc:sldMk cId="4165815362" sldId="265"/>
            <ac:spMk id="17" creationId="{6C1496B9-A88E-4FBB-AEB1-5ABD2D84FB1A}"/>
          </ac:spMkLst>
        </pc:spChg>
      </pc:sldChg>
      <pc:sldChg chg="modSp new mod">
        <pc:chgData name="Arer, Zeynep" userId="8ffac2ea-82bc-46f8-a762-fb0ec2ecbc56" providerId="ADAL" clId="{6DBDD93B-0C14-410B-9670-FCB3C907BF57}" dt="2023-10-27T11:00:39.030" v="825" actId="20577"/>
        <pc:sldMkLst>
          <pc:docMk/>
          <pc:sldMk cId="2106638301" sldId="266"/>
        </pc:sldMkLst>
        <pc:spChg chg="mod">
          <ac:chgData name="Arer, Zeynep" userId="8ffac2ea-82bc-46f8-a762-fb0ec2ecbc56" providerId="ADAL" clId="{6DBDD93B-0C14-410B-9670-FCB3C907BF57}" dt="2023-10-27T10:46:16.189" v="290" actId="20577"/>
          <ac:spMkLst>
            <pc:docMk/>
            <pc:sldMk cId="2106638301" sldId="266"/>
            <ac:spMk id="2" creationId="{31B859BC-CC4B-2504-00CA-2A4247D4F55F}"/>
          </ac:spMkLst>
        </pc:spChg>
        <pc:spChg chg="mod">
          <ac:chgData name="Arer, Zeynep" userId="8ffac2ea-82bc-46f8-a762-fb0ec2ecbc56" providerId="ADAL" clId="{6DBDD93B-0C14-410B-9670-FCB3C907BF57}" dt="2023-10-27T11:00:39.030" v="825" actId="20577"/>
          <ac:spMkLst>
            <pc:docMk/>
            <pc:sldMk cId="2106638301" sldId="266"/>
            <ac:spMk id="3" creationId="{D5CFC29E-9C1A-0AAB-1E7B-3C9B879C73A8}"/>
          </ac:spMkLst>
        </pc:spChg>
      </pc:sldChg>
      <pc:sldChg chg="delSp modSp add del mod">
        <pc:chgData name="Arer, Zeynep" userId="8ffac2ea-82bc-46f8-a762-fb0ec2ecbc56" providerId="ADAL" clId="{6DBDD93B-0C14-410B-9670-FCB3C907BF57}" dt="2023-10-27T11:06:57.992" v="852" actId="2696"/>
        <pc:sldMkLst>
          <pc:docMk/>
          <pc:sldMk cId="2398575976" sldId="267"/>
        </pc:sldMkLst>
        <pc:spChg chg="mod">
          <ac:chgData name="Arer, Zeynep" userId="8ffac2ea-82bc-46f8-a762-fb0ec2ecbc56" providerId="ADAL" clId="{6DBDD93B-0C14-410B-9670-FCB3C907BF57}" dt="2023-10-27T11:06:27.007" v="844" actId="1076"/>
          <ac:spMkLst>
            <pc:docMk/>
            <pc:sldMk cId="2398575976" sldId="267"/>
            <ac:spMk id="8" creationId="{8216A3F0-86C3-4400-9B1C-84554DB9466F}"/>
          </ac:spMkLst>
        </pc:spChg>
        <pc:spChg chg="mod">
          <ac:chgData name="Arer, Zeynep" userId="8ffac2ea-82bc-46f8-a762-fb0ec2ecbc56" providerId="ADAL" clId="{6DBDD93B-0C14-410B-9670-FCB3C907BF57}" dt="2023-10-27T11:06:27.007" v="844" actId="1076"/>
          <ac:spMkLst>
            <pc:docMk/>
            <pc:sldMk cId="2398575976" sldId="267"/>
            <ac:spMk id="9" creationId="{6F0C6214-22E1-467D-B94F-4A6E6F2C1CC0}"/>
          </ac:spMkLst>
        </pc:spChg>
        <pc:spChg chg="mod">
          <ac:chgData name="Arer, Zeynep" userId="8ffac2ea-82bc-46f8-a762-fb0ec2ecbc56" providerId="ADAL" clId="{6DBDD93B-0C14-410B-9670-FCB3C907BF57}" dt="2023-10-27T11:06:27.007" v="844" actId="1076"/>
          <ac:spMkLst>
            <pc:docMk/>
            <pc:sldMk cId="2398575976" sldId="267"/>
            <ac:spMk id="10" creationId="{DB6284EC-55ED-467F-A8A2-83461E1C67DC}"/>
          </ac:spMkLst>
        </pc:spChg>
        <pc:spChg chg="mod">
          <ac:chgData name="Arer, Zeynep" userId="8ffac2ea-82bc-46f8-a762-fb0ec2ecbc56" providerId="ADAL" clId="{6DBDD93B-0C14-410B-9670-FCB3C907BF57}" dt="2023-10-27T11:06:27.007" v="844" actId="1076"/>
          <ac:spMkLst>
            <pc:docMk/>
            <pc:sldMk cId="2398575976" sldId="267"/>
            <ac:spMk id="11" creationId="{3F6353F7-2458-475A-AC37-A942FC3B6443}"/>
          </ac:spMkLst>
        </pc:spChg>
        <pc:spChg chg="del">
          <ac:chgData name="Arer, Zeynep" userId="8ffac2ea-82bc-46f8-a762-fb0ec2ecbc56" providerId="ADAL" clId="{6DBDD93B-0C14-410B-9670-FCB3C907BF57}" dt="2023-10-27T11:05:57.650" v="842" actId="478"/>
          <ac:spMkLst>
            <pc:docMk/>
            <pc:sldMk cId="2398575976" sldId="267"/>
            <ac:spMk id="14" creationId="{92BEF7FB-DB54-46FF-B469-23552B35D5C5}"/>
          </ac:spMkLst>
        </pc:spChg>
        <pc:spChg chg="del">
          <ac:chgData name="Arer, Zeynep" userId="8ffac2ea-82bc-46f8-a762-fb0ec2ecbc56" providerId="ADAL" clId="{6DBDD93B-0C14-410B-9670-FCB3C907BF57}" dt="2023-10-27T11:05:57.650" v="842" actId="478"/>
          <ac:spMkLst>
            <pc:docMk/>
            <pc:sldMk cId="2398575976" sldId="267"/>
            <ac:spMk id="15" creationId="{06DA0A39-3E1F-42E4-804F-92698BDF32CE}"/>
          </ac:spMkLst>
        </pc:spChg>
        <pc:spChg chg="del">
          <ac:chgData name="Arer, Zeynep" userId="8ffac2ea-82bc-46f8-a762-fb0ec2ecbc56" providerId="ADAL" clId="{6DBDD93B-0C14-410B-9670-FCB3C907BF57}" dt="2023-10-27T11:05:57.650" v="842" actId="478"/>
          <ac:spMkLst>
            <pc:docMk/>
            <pc:sldMk cId="2398575976" sldId="267"/>
            <ac:spMk id="16" creationId="{BA6F1BD0-9142-42B2-BE3A-E656676CCD6C}"/>
          </ac:spMkLst>
        </pc:spChg>
        <pc:spChg chg="del">
          <ac:chgData name="Arer, Zeynep" userId="8ffac2ea-82bc-46f8-a762-fb0ec2ecbc56" providerId="ADAL" clId="{6DBDD93B-0C14-410B-9670-FCB3C907BF57}" dt="2023-10-27T11:05:57.650" v="842" actId="478"/>
          <ac:spMkLst>
            <pc:docMk/>
            <pc:sldMk cId="2398575976" sldId="267"/>
            <ac:spMk id="17" creationId="{6C1496B9-A88E-4FBB-AEB1-5ABD2D84FB1A}"/>
          </ac:spMkLst>
        </pc:spChg>
      </pc:sldChg>
    </pc:docChg>
  </pc:docChgLst>
  <pc:docChgLst>
    <pc:chgData name="Mazlumoglu, Abdurrahim" userId="eadf2c61-dbc0-4978-b481-ff77f085ff00" providerId="ADAL" clId="{34E03C0F-FEF4-4415-846B-D653E70FA551}"/>
    <pc:docChg chg="modSld">
      <pc:chgData name="Mazlumoglu, Abdurrahim" userId="eadf2c61-dbc0-4978-b481-ff77f085ff00" providerId="ADAL" clId="{34E03C0F-FEF4-4415-846B-D653E70FA551}" dt="2023-10-27T22:20:36.766" v="102" actId="20577"/>
      <pc:docMkLst>
        <pc:docMk/>
      </pc:docMkLst>
      <pc:sldChg chg="modSp mod">
        <pc:chgData name="Mazlumoglu, Abdurrahim" userId="eadf2c61-dbc0-4978-b481-ff77f085ff00" providerId="ADAL" clId="{34E03C0F-FEF4-4415-846B-D653E70FA551}" dt="2023-10-27T22:20:36.766" v="102" actId="20577"/>
        <pc:sldMkLst>
          <pc:docMk/>
          <pc:sldMk cId="839317597" sldId="257"/>
        </pc:sldMkLst>
        <pc:spChg chg="mod">
          <ac:chgData name="Mazlumoglu, Abdurrahim" userId="eadf2c61-dbc0-4978-b481-ff77f085ff00" providerId="ADAL" clId="{34E03C0F-FEF4-4415-846B-D653E70FA551}" dt="2023-10-27T22:20:36.766" v="102" actId="20577"/>
          <ac:spMkLst>
            <pc:docMk/>
            <pc:sldMk cId="839317597" sldId="257"/>
            <ac:spMk id="15" creationId="{87A37D7D-7E73-4745-A202-997C62F51A8F}"/>
          </ac:spMkLst>
        </pc:spChg>
        <pc:spChg chg="mod">
          <ac:chgData name="Mazlumoglu, Abdurrahim" userId="eadf2c61-dbc0-4978-b481-ff77f085ff00" providerId="ADAL" clId="{34E03C0F-FEF4-4415-846B-D653E70FA551}" dt="2023-10-27T20:21:23.308" v="44" actId="20577"/>
          <ac:spMkLst>
            <pc:docMk/>
            <pc:sldMk cId="839317597" sldId="257"/>
            <ac:spMk id="16" creationId="{91FAF885-0D61-475B-B9B2-7455B3C284B5}"/>
          </ac:spMkLst>
        </pc:spChg>
        <pc:spChg chg="mod">
          <ac:chgData name="Mazlumoglu, Abdurrahim" userId="eadf2c61-dbc0-4978-b481-ff77f085ff00" providerId="ADAL" clId="{34E03C0F-FEF4-4415-846B-D653E70FA551}" dt="2023-10-27T20:21:39.016" v="52" actId="20577"/>
          <ac:spMkLst>
            <pc:docMk/>
            <pc:sldMk cId="839317597" sldId="257"/>
            <ac:spMk id="27" creationId="{DCF01C23-ACF7-4E0E-9725-124053753415}"/>
          </ac:spMkLst>
        </pc:spChg>
        <pc:spChg chg="mod">
          <ac:chgData name="Mazlumoglu, Abdurrahim" userId="eadf2c61-dbc0-4978-b481-ff77f085ff00" providerId="ADAL" clId="{34E03C0F-FEF4-4415-846B-D653E70FA551}" dt="2023-10-27T20:21:31.910" v="45" actId="20577"/>
          <ac:spMkLst>
            <pc:docMk/>
            <pc:sldMk cId="839317597" sldId="257"/>
            <ac:spMk id="47" creationId="{14E05CFB-84ED-4C0C-905A-0AA598AA9853}"/>
          </ac:spMkLst>
        </pc:spChg>
      </pc:sldChg>
      <pc:sldChg chg="modSp">
        <pc:chgData name="Mazlumoglu, Abdurrahim" userId="eadf2c61-dbc0-4978-b481-ff77f085ff00" providerId="ADAL" clId="{34E03C0F-FEF4-4415-846B-D653E70FA551}" dt="2023-10-27T20:24:21.425" v="85"/>
        <pc:sldMkLst>
          <pc:docMk/>
          <pc:sldMk cId="2228839296" sldId="258"/>
        </pc:sldMkLst>
        <pc:graphicFrameChg chg="mod">
          <ac:chgData name="Mazlumoglu, Abdurrahim" userId="eadf2c61-dbc0-4978-b481-ff77f085ff00" providerId="ADAL" clId="{34E03C0F-FEF4-4415-846B-D653E70FA551}" dt="2023-10-27T20:24:21.425" v="85"/>
          <ac:graphicFrameMkLst>
            <pc:docMk/>
            <pc:sldMk cId="2228839296" sldId="258"/>
            <ac:graphicFrameMk id="6" creationId="{17754BDA-7893-418A-B433-08E7D38599E4}"/>
          </ac:graphicFrameMkLst>
        </pc:graphicFrameChg>
      </pc:sldChg>
      <pc:sldChg chg="modSp mod">
        <pc:chgData name="Mazlumoglu, Abdurrahim" userId="eadf2c61-dbc0-4978-b481-ff77f085ff00" providerId="ADAL" clId="{34E03C0F-FEF4-4415-846B-D653E70FA551}" dt="2023-10-27T20:25:42.929" v="94" actId="20577"/>
        <pc:sldMkLst>
          <pc:docMk/>
          <pc:sldMk cId="195194428" sldId="259"/>
        </pc:sldMkLst>
        <pc:graphicFrameChg chg="modGraphic">
          <ac:chgData name="Mazlumoglu, Abdurrahim" userId="eadf2c61-dbc0-4978-b481-ff77f085ff00" providerId="ADAL" clId="{34E03C0F-FEF4-4415-846B-D653E70FA551}" dt="2023-10-27T20:25:42.929" v="94" actId="20577"/>
          <ac:graphicFrameMkLst>
            <pc:docMk/>
            <pc:sldMk cId="195194428" sldId="259"/>
            <ac:graphicFrameMk id="6" creationId="{17754BDA-7893-418A-B433-08E7D38599E4}"/>
          </ac:graphicFrameMkLst>
        </pc:graphicFrameChg>
      </pc:sldChg>
      <pc:sldChg chg="modSp mod">
        <pc:chgData name="Mazlumoglu, Abdurrahim" userId="eadf2c61-dbc0-4978-b481-ff77f085ff00" providerId="ADAL" clId="{34E03C0F-FEF4-4415-846B-D653E70FA551}" dt="2023-10-27T20:26:00.666" v="96" actId="20577"/>
        <pc:sldMkLst>
          <pc:docMk/>
          <pc:sldMk cId="1977802142" sldId="261"/>
        </pc:sldMkLst>
        <pc:graphicFrameChg chg="mod modGraphic">
          <ac:chgData name="Mazlumoglu, Abdurrahim" userId="eadf2c61-dbc0-4978-b481-ff77f085ff00" providerId="ADAL" clId="{34E03C0F-FEF4-4415-846B-D653E70FA551}" dt="2023-10-27T20:26:00.666" v="96" actId="20577"/>
          <ac:graphicFrameMkLst>
            <pc:docMk/>
            <pc:sldMk cId="1977802142" sldId="261"/>
            <ac:graphicFrameMk id="6" creationId="{17754BDA-7893-418A-B433-08E7D38599E4}"/>
          </ac:graphicFrameMkLst>
        </pc:graphicFrameChg>
      </pc:sldChg>
      <pc:sldChg chg="modSp mod">
        <pc:chgData name="Mazlumoglu, Abdurrahim" userId="eadf2c61-dbc0-4978-b481-ff77f085ff00" providerId="ADAL" clId="{34E03C0F-FEF4-4415-846B-D653E70FA551}" dt="2023-10-27T20:23:16.860" v="84" actId="20577"/>
        <pc:sldMkLst>
          <pc:docMk/>
          <pc:sldMk cId="550125754" sldId="263"/>
        </pc:sldMkLst>
        <pc:spChg chg="mod">
          <ac:chgData name="Mazlumoglu, Abdurrahim" userId="eadf2c61-dbc0-4978-b481-ff77f085ff00" providerId="ADAL" clId="{34E03C0F-FEF4-4415-846B-D653E70FA551}" dt="2023-10-27T20:23:16.860" v="84" actId="20577"/>
          <ac:spMkLst>
            <pc:docMk/>
            <pc:sldMk cId="550125754" sldId="263"/>
            <ac:spMk id="11" creationId="{3F6353F7-2458-475A-AC37-A942FC3B644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A92A3-DE71-4D0B-9330-5F8BB4DAAB2F}" type="datetimeFigureOut">
              <a:rPr lang="de-DE" smtClean="0"/>
              <a:t>28.10.2023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C9BD7-7254-4B1F-AED3-8A35D6FADB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8867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A712B-7664-46C4-AB35-B187D4A7A766}" type="datetimeFigureOut">
              <a:rPr lang="de-DE" smtClean="0"/>
              <a:t>28.10.2023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61BD5-E424-43FD-AD01-39620E78D65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48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61BD5-E424-43FD-AD01-39620E78D65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424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19651" y="1773238"/>
            <a:ext cx="6948462" cy="865643"/>
          </a:xfrm>
        </p:spPr>
        <p:txBody>
          <a:bodyPr/>
          <a:lstStyle>
            <a:lvl1pPr algn="r">
              <a:defRPr sz="2400"/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19651" y="2648406"/>
            <a:ext cx="6948461" cy="338554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DE" dirty="0"/>
          </a:p>
        </p:txBody>
      </p:sp>
      <p:sp>
        <p:nvSpPr>
          <p:cNvPr id="5" name="Rechteck 4" hidden="1"/>
          <p:cNvSpPr/>
          <p:nvPr userDrawn="1">
            <p:custDataLst>
              <p:tags r:id="rId1"/>
            </p:custDataLst>
          </p:nvPr>
        </p:nvSpPr>
        <p:spPr>
          <a:xfrm>
            <a:off x="613867" y="1033686"/>
            <a:ext cx="6992788" cy="432048"/>
          </a:xfrm>
          <a:prstGeom prst="rect">
            <a:avLst/>
          </a:prstGeom>
          <a:solidFill>
            <a:srgbClr val="85A0BF">
              <a:alpha val="27843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AB2FFB0-AE0F-4547-95FC-CE3A98B35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07347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 hidden="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Rechteck 9"/>
          <p:cNvSpPr>
            <a:spLocks/>
          </p:cNvSpPr>
          <p:nvPr userDrawn="1">
            <p:custDataLst>
              <p:tags r:id="rId2"/>
            </p:custDataLst>
          </p:nvPr>
        </p:nvSpPr>
        <p:spPr>
          <a:xfrm>
            <a:off x="695400" y="6455418"/>
            <a:ext cx="1226509" cy="126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643183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5400" y="702221"/>
            <a:ext cx="10872186" cy="707887"/>
          </a:xfrm>
        </p:spPr>
        <p:txBody>
          <a:bodyPr anchor="ctr"/>
          <a:lstStyle>
            <a:lvl1pPr marL="342000" indent="-288000" algn="l">
              <a:lnSpc>
                <a:spcPct val="100000"/>
              </a:lnSpc>
              <a:buClr>
                <a:schemeClr val="tx2"/>
              </a:buClr>
              <a:buFont typeface="+mj-lt"/>
              <a:buAutoNum type="arabicPeriod"/>
              <a:defRPr sz="20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5400" y="1470645"/>
            <a:ext cx="10872187" cy="338554"/>
          </a:xfrm>
        </p:spPr>
        <p:txBody>
          <a:bodyPr anchor="t"/>
          <a:lstStyle>
            <a:lvl1pPr marL="612000" indent="-26640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rgbClr val="77777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hteck 7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Rechteck 9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473318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5400" y="1774031"/>
            <a:ext cx="10872185" cy="44632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Rechteck 12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hteck 13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647253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6400" indent="-266400">
              <a:buClr>
                <a:schemeClr val="tx2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266400" indent="0">
              <a:buNone/>
              <a:defRPr sz="1600">
                <a:solidFill>
                  <a:schemeClr val="tx1"/>
                </a:solidFill>
              </a:defRPr>
            </a:lvl2pPr>
            <a:lvl3pPr marL="370800" indent="0">
              <a:buNone/>
              <a:defRPr sz="1600">
                <a:solidFill>
                  <a:schemeClr val="tx1"/>
                </a:solidFill>
              </a:defRPr>
            </a:lvl3pPr>
            <a:lvl4pPr marL="586800" indent="0">
              <a:buNone/>
              <a:defRPr sz="1600">
                <a:solidFill>
                  <a:schemeClr val="tx1"/>
                </a:solidFill>
              </a:defRPr>
            </a:lvl4pPr>
            <a:lvl5pPr marL="788400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Rechteck 12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hteck 13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545461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(picture +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400" y="1774031"/>
            <a:ext cx="5015055" cy="446325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6"/>
          </p:nvPr>
        </p:nvSpPr>
        <p:spPr>
          <a:xfrm>
            <a:off x="5993944" y="1774031"/>
            <a:ext cx="5573642" cy="44632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Rechteck 13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hteck 14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6723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566402" y="1774031"/>
            <a:ext cx="5001183" cy="208525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695401" y="1774031"/>
            <a:ext cx="5583453" cy="20852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563131" y="4064362"/>
            <a:ext cx="5004453" cy="217292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695400" y="4064362"/>
            <a:ext cx="5583215" cy="21729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6" name="Rechteck 15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hteck 16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028568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ictur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400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399335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5" name="Bildplatzhalter 6"/>
          <p:cNvSpPr>
            <a:spLocks noGrp="1"/>
          </p:cNvSpPr>
          <p:nvPr>
            <p:ph type="pic" sz="quarter" idx="15"/>
          </p:nvPr>
        </p:nvSpPr>
        <p:spPr>
          <a:xfrm>
            <a:off x="8103271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6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95400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399335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18"/>
          </p:nvPr>
        </p:nvSpPr>
        <p:spPr>
          <a:xfrm>
            <a:off x="8103271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695400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8103271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399335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22"/>
          </p:nvPr>
        </p:nvSpPr>
        <p:spPr>
          <a:xfrm>
            <a:off x="695400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24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8103271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25" name="Textplatzhalter 19"/>
          <p:cNvSpPr>
            <a:spLocks noGrp="1"/>
          </p:cNvSpPr>
          <p:nvPr>
            <p:ph type="body" sz="quarter" idx="24"/>
          </p:nvPr>
        </p:nvSpPr>
        <p:spPr>
          <a:xfrm>
            <a:off x="4399335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en-US"/>
              <a:t>Click to edit Master text styles</a:t>
            </a:r>
          </a:p>
        </p:txBody>
      </p:sp>
      <p:sp>
        <p:nvSpPr>
          <p:cNvPr id="31" name="Textplatzhalter 7"/>
          <p:cNvSpPr>
            <a:spLocks noGrp="1"/>
          </p:cNvSpPr>
          <p:nvPr>
            <p:ph type="body" sz="quarter" idx="29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7" name="Rechteck 26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hteck 27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07265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705496" y="1773238"/>
            <a:ext cx="10862089" cy="325387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6095817" y="5272922"/>
            <a:ext cx="5134493" cy="9643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695400" y="5272922"/>
            <a:ext cx="5134493" cy="9643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Rechteck 14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hteck 15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56378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Rechteck 4"/>
          <p:cNvSpPr>
            <a:spLocks/>
          </p:cNvSpPr>
          <p:nvPr userDrawn="1">
            <p:custDataLst>
              <p:tags r:id="rId1"/>
            </p:custDataLst>
          </p:nvPr>
        </p:nvSpPr>
        <p:spPr>
          <a:xfrm>
            <a:off x="695400" y="6455418"/>
            <a:ext cx="1226509" cy="126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eck 1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503929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609E28B5-97BE-48BC-A63E-14B8B4175CF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18741451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622" imgH="623" progId="TCLayout.ActiveDocument.1">
                  <p:embed/>
                </p:oleObj>
              </mc:Choice>
              <mc:Fallback>
                <p:oleObj name="think-cell Slide" r:id="rId15" imgW="622" imgH="623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609E28B5-97BE-48BC-A63E-14B8B4175C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A72362F-D643-4AEA-809A-349F9524B096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2000" b="0" i="0" baseline="0" dirty="0" err="1">
              <a:latin typeface="Arial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5400" y="701675"/>
            <a:ext cx="10872185" cy="40011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5400" y="1774031"/>
            <a:ext cx="10872186" cy="4463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79048" y="6340054"/>
            <a:ext cx="928853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>
              <a:defRPr lang="de-DE" sz="1050" smtClean="0">
                <a:solidFill>
                  <a:srgbClr val="777777"/>
                </a:solidFill>
              </a:defRPr>
            </a:lvl1pPr>
          </a:lstStyle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568189" y="6340054"/>
            <a:ext cx="584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de-DE" sz="1050" smtClean="0">
                <a:solidFill>
                  <a:srgbClr val="777777"/>
                </a:solidFill>
                <a:latin typeface="+mj-lt"/>
              </a:defRPr>
            </a:lvl1pPr>
          </a:lstStyle>
          <a:p>
            <a:fld id="{AC3CAD45-BB7C-4C31-9EF4-1481A176AA67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empower - DO NOT DELETE!!!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1217C0E-F466-4E59-8BBC-7079D5C8D3F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11" y="6405060"/>
            <a:ext cx="1339957" cy="22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98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54" r:id="rId9"/>
    <p:sldLayoutId id="2147483655" r:id="rId1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9200" indent="-169200" algn="l" defTabSz="914400" rtl="0" eaLnBrk="1" latinLnBrk="0" hangingPunct="1">
        <a:lnSpc>
          <a:spcPts val="1700"/>
        </a:lnSpc>
        <a:spcBef>
          <a:spcPts val="17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1pPr>
      <a:lvl2pPr marL="360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540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756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9576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1267200" indent="-151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6pPr>
      <a:lvl7pPr marL="1483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7pPr>
      <a:lvl8pPr marL="1699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8pPr>
      <a:lvl9pPr marL="1915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17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pos="7287" userDrawn="1">
          <p15:clr>
            <a:srgbClr val="F26B43"/>
          </p15:clr>
        </p15:guide>
        <p15:guide id="4" orient="horz" pos="3929" userDrawn="1">
          <p15:clr>
            <a:srgbClr val="F26B43"/>
          </p15:clr>
        </p15:guide>
        <p15:guide id="5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59BC-CC4B-2504-00CA-2A4247D4F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Finansal Süpürme Projesi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FC29E-9C1A-0AAB-1E7B-3C9B879C73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 Ağustos 2023</a:t>
            </a:r>
          </a:p>
        </p:txBody>
      </p:sp>
    </p:spTree>
    <p:extLst>
      <p:ext uri="{BB962C8B-B14F-4D97-AF65-F5344CB8AC3E}">
        <p14:creationId xmlns:p14="http://schemas.microsoft.com/office/powerpoint/2010/main" val="210663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Object 44" hidden="1">
            <a:extLst>
              <a:ext uri="{FF2B5EF4-FFF2-40B4-BE49-F238E27FC236}">
                <a16:creationId xmlns:a16="http://schemas.microsoft.com/office/drawing/2014/main" id="{309727C3-8AD7-4E6D-AF86-8EB39B3FB33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38053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22" imgH="623" progId="TCLayout.ActiveDocument.1">
                  <p:embed/>
                </p:oleObj>
              </mc:Choice>
              <mc:Fallback>
                <p:oleObj name="think-cell Slide" r:id="rId5" imgW="622" imgH="623" progId="TCLayout.ActiveDocument.1">
                  <p:embed/>
                  <p:pic>
                    <p:nvPicPr>
                      <p:cNvPr id="45" name="Object 44" hidden="1">
                        <a:extLst>
                          <a:ext uri="{FF2B5EF4-FFF2-40B4-BE49-F238E27FC236}">
                            <a16:creationId xmlns:a16="http://schemas.microsoft.com/office/drawing/2014/main" id="{309727C3-8AD7-4E6D-AF86-8EB39B3FB3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69FB56B-12A9-435D-AB85-0A27FD0AC94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tr-TR" sz="2000" dirty="0" err="1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i="1" dirty="0"/>
              <a:t>Template</a:t>
            </a:r>
            <a:endParaRPr lang="en-US" i="1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Project Information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95EF20F-3FC4-443B-ACB9-E203832EE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04" y="1536988"/>
            <a:ext cx="10873208" cy="318924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square" lIns="72000" tIns="36000" rIns="72000" bIns="360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" name="Rechteck 344">
            <a:extLst>
              <a:ext uri="{FF2B5EF4-FFF2-40B4-BE49-F238E27FC236}">
                <a16:creationId xmlns:a16="http://schemas.microsoft.com/office/drawing/2014/main" id="{49E0E6A3-499D-4152-807C-E721D0124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8009" y="1933261"/>
            <a:ext cx="5328591" cy="288253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</a:t>
            </a:r>
            <a:r>
              <a:rPr lang="tr-TR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eason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for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Project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r>
              <a:rPr lang="tr-TR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losure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hteck 385">
            <a:extLst>
              <a:ext uri="{FF2B5EF4-FFF2-40B4-BE49-F238E27FC236}">
                <a16:creationId xmlns:a16="http://schemas.microsoft.com/office/drawing/2014/main" id="{87A37D7D-7E73-4745-A202-997C62F51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564269"/>
            <a:ext cx="6408712" cy="2656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Date: 7 Temmuz 2023                         Project Name: Finansal Süpürme Projesi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FAF885-0D61-475B-B9B2-7455B3C28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8008" y="2298863"/>
            <a:ext cx="5328590" cy="1368152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Tahsliat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 işlemlerinin başarıyla yapılabilmesi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7" name="Rechteck 308">
            <a:extLst>
              <a:ext uri="{FF2B5EF4-FFF2-40B4-BE49-F238E27FC236}">
                <a16:creationId xmlns:a16="http://schemas.microsoft.com/office/drawing/2014/main" id="{AF7F5ACD-9836-458E-A972-8DDC22530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933262"/>
            <a:ext cx="5328592" cy="267072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Project Details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hteck 311">
            <a:extLst>
              <a:ext uri="{FF2B5EF4-FFF2-40B4-BE49-F238E27FC236}">
                <a16:creationId xmlns:a16="http://schemas.microsoft.com/office/drawing/2014/main" id="{6F4F9F1B-CE27-4EA2-85CB-37BE6954E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2574784"/>
            <a:ext cx="2664296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Project Sponsor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9" name="Rechteck 313">
            <a:extLst>
              <a:ext uri="{FF2B5EF4-FFF2-40B4-BE49-F238E27FC236}">
                <a16:creationId xmlns:a16="http://schemas.microsoft.com/office/drawing/2014/main" id="{B1DD0977-1874-40A3-8C68-117783DF2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808" y="2574784"/>
            <a:ext cx="2599184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Hasan Melih Eren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0" name="Rechteck 311">
            <a:extLst>
              <a:ext uri="{FF2B5EF4-FFF2-40B4-BE49-F238E27FC236}">
                <a16:creationId xmlns:a16="http://schemas.microsoft.com/office/drawing/2014/main" id="{61DF76CF-4B1D-4FE8-A722-6A51F149D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2868528"/>
            <a:ext cx="2664296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Project Lead </a:t>
            </a:r>
            <a:r>
              <a:rPr kumimoji="0" lang="de-DE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Business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1" name="Rechteck 311">
            <a:extLst>
              <a:ext uri="{FF2B5EF4-FFF2-40B4-BE49-F238E27FC236}">
                <a16:creationId xmlns:a16="http://schemas.microsoft.com/office/drawing/2014/main" id="{B9BC46C7-70C4-430A-A43E-F1C6A1B3A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3156560"/>
            <a:ext cx="2664296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Project Manager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2" name="Rechteck 311">
            <a:extLst>
              <a:ext uri="{FF2B5EF4-FFF2-40B4-BE49-F238E27FC236}">
                <a16:creationId xmlns:a16="http://schemas.microsoft.com/office/drawing/2014/main" id="{0F4F9841-DB97-4646-919B-F477AD7E8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3438880"/>
            <a:ext cx="2664296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Project Start &amp; End Date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3" name="Rechteck 313">
            <a:extLst>
              <a:ext uri="{FF2B5EF4-FFF2-40B4-BE49-F238E27FC236}">
                <a16:creationId xmlns:a16="http://schemas.microsoft.com/office/drawing/2014/main" id="{94E2E33B-0B1A-4DFF-B643-3CEA65A98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808" y="2868528"/>
            <a:ext cx="2599184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Mehmet İleri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4" name="Rechteck 313">
            <a:extLst>
              <a:ext uri="{FF2B5EF4-FFF2-40B4-BE49-F238E27FC236}">
                <a16:creationId xmlns:a16="http://schemas.microsoft.com/office/drawing/2014/main" id="{1A9D8D2C-A8E9-4EB1-8A8B-7BB9DA921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808" y="3156560"/>
            <a:ext cx="2599184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Zeynep Arer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5" name="Rechteck 313">
            <a:extLst>
              <a:ext uri="{FF2B5EF4-FFF2-40B4-BE49-F238E27FC236}">
                <a16:creationId xmlns:a16="http://schemas.microsoft.com/office/drawing/2014/main" id="{31DA096F-E1F0-4FEA-9A7A-05F0D5EBD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808" y="3438880"/>
            <a:ext cx="2599184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Haziran 2023 – Temmuz 2023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42" name="Rechteck 311">
            <a:extLst>
              <a:ext uri="{FF2B5EF4-FFF2-40B4-BE49-F238E27FC236}">
                <a16:creationId xmlns:a16="http://schemas.microsoft.com/office/drawing/2014/main" id="{891B43FE-54DF-47B8-A2EA-EF54234B1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2286752"/>
            <a:ext cx="2664296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Project ID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43" name="Rechteck 313">
            <a:extLst>
              <a:ext uri="{FF2B5EF4-FFF2-40B4-BE49-F238E27FC236}">
                <a16:creationId xmlns:a16="http://schemas.microsoft.com/office/drawing/2014/main" id="{C68F3923-2A16-4C91-836C-EF16F6484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808" y="2286752"/>
            <a:ext cx="2599184" cy="216024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46" name="Rechteck 308">
            <a:extLst>
              <a:ext uri="{FF2B5EF4-FFF2-40B4-BE49-F238E27FC236}">
                <a16:creationId xmlns:a16="http://schemas.microsoft.com/office/drawing/2014/main" id="{C056DAF5-E196-4782-A7A1-FAACC6948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93" y="3809602"/>
            <a:ext cx="5335488" cy="265638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Project </a:t>
            </a:r>
            <a:r>
              <a:rPr lang="tr-TR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Overview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7" name="Rectangle 15">
            <a:extLst>
              <a:ext uri="{FF2B5EF4-FFF2-40B4-BE49-F238E27FC236}">
                <a16:creationId xmlns:a16="http://schemas.microsoft.com/office/drawing/2014/main" id="{14E05CFB-84ED-4C0C-905A-0AA598AA9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93" y="4266284"/>
            <a:ext cx="5335488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Vaillant Group Türkiye’ye ait sanal posların bayilerin internet sitelerine entegre edilmesi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lang="tr-TR" sz="1000" kern="0" dirty="0">
              <a:solidFill>
                <a:prstClr val="black"/>
              </a:solidFill>
              <a:latin typeface="Arial"/>
              <a:cs typeface="Arial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26" name="Rechteck 308">
            <a:extLst>
              <a:ext uri="{FF2B5EF4-FFF2-40B4-BE49-F238E27FC236}">
                <a16:creationId xmlns:a16="http://schemas.microsoft.com/office/drawing/2014/main" id="{63B1179B-0E19-4707-B146-159034621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8008" y="3809602"/>
            <a:ext cx="5407688" cy="265638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Project </a:t>
            </a:r>
            <a:r>
              <a:rPr lang="tr-TR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Goals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7" name="Rectangle 15">
            <a:extLst>
              <a:ext uri="{FF2B5EF4-FFF2-40B4-BE49-F238E27FC236}">
                <a16:creationId xmlns:a16="http://schemas.microsoft.com/office/drawing/2014/main" id="{DCF01C23-ACF7-4E0E-9725-124053753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4108" y="4266283"/>
            <a:ext cx="5335488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Paynet ile ödeme entegrasyonu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Bayilerin internet siteleri üzerinden kendi müşterilerine yaptıkları satışların kredi kartı ile olan tahsilatlarını doğrudan Vaillant Group Türkiye’ye yönlendirilmesi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Alt bayilerinde kullanacağı platformun oluşturulması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317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7064DD-6D3D-45A2-9D66-409BB371D6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D4782422-4BBB-47EE-9756-E30D3EC2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Project </a:t>
            </a:r>
            <a:r>
              <a:rPr lang="en-US" dirty="0"/>
              <a:t>Challenges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B8916-7F87-4CF4-90B1-1FD8E2A40B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8" name="Rechteck 308">
            <a:extLst>
              <a:ext uri="{FF2B5EF4-FFF2-40B4-BE49-F238E27FC236}">
                <a16:creationId xmlns:a16="http://schemas.microsoft.com/office/drawing/2014/main" id="{8216A3F0-86C3-4400-9B1C-84554DB94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565136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What Elements Of The Project Went Wrong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F0C6214-22E1-467D-B94F-4A6E6F2C1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986678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- Süreci yönetirken alt bayilerin proje paydaşı olma süreci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0" name="Rechteck 308">
            <a:extLst>
              <a:ext uri="{FF2B5EF4-FFF2-40B4-BE49-F238E27FC236}">
                <a16:creationId xmlns:a16="http://schemas.microsoft.com/office/drawing/2014/main" id="{DB6284EC-55ED-467F-A8A2-83461E1C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608" y="1565136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What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Specific Processes Need Improvement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3F6353F7-2458-475A-AC37-A942FC3B6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608" y="1986678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BRD (Business </a:t>
            </a: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Requirement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 </a:t>
            </a: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Document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)’</a:t>
            </a: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nin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 net ve kapsamlı olması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4" name="Rechteck 308">
            <a:extLst>
              <a:ext uri="{FF2B5EF4-FFF2-40B4-BE49-F238E27FC236}">
                <a16:creationId xmlns:a16="http://schemas.microsoft.com/office/drawing/2014/main" id="{92BEF7FB-DB54-46FF-B469-23552B35D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53" y="3819597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How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an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hese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rocesses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B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I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mproved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n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he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F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uture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6DA0A39-3E1F-42E4-804F-92698BDF3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53" y="4241139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Rechteck 308">
            <a:extLst>
              <a:ext uri="{FF2B5EF4-FFF2-40B4-BE49-F238E27FC236}">
                <a16:creationId xmlns:a16="http://schemas.microsoft.com/office/drawing/2014/main" id="{BA6F1BD0-9142-42B2-BE3A-E656676CC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4961" y="3819597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What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W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ere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he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K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ey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roblem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reas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(i.e., budgeting, scheduling, etc.</a:t>
            </a: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6C1496B9-A88E-4FBB-AEB1-5ABD2D84F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428" y="4241139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12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7064DD-6D3D-45A2-9D66-409BB371D6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D4782422-4BBB-47EE-9756-E30D3EC2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Project </a:t>
            </a:r>
            <a:r>
              <a:rPr lang="en-US" dirty="0"/>
              <a:t>Highlights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B8916-7F87-4CF4-90B1-1FD8E2A40B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" name="Rechteck 308">
            <a:extLst>
              <a:ext uri="{FF2B5EF4-FFF2-40B4-BE49-F238E27FC236}">
                <a16:creationId xmlns:a16="http://schemas.microsoft.com/office/drawing/2014/main" id="{8216A3F0-86C3-4400-9B1C-84554DB94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565136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What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W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ere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he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M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ajor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ccomplishments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F0C6214-22E1-467D-B94F-4A6E6F2C1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00" y="1986678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T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ahsilatın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,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ürünün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depomuzdan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çıkış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anından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bir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kullanıcının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evine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monte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edilene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kadar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geçen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süre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zarfında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,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aradaki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kademelerin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hiçbirinde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bir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kaygı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yaşanmadan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uçtan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uca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güvenli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şekilde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gerçekleşmesini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lang="en-US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sağl</a:t>
            </a: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ıyoruz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.</a:t>
            </a:r>
            <a:endParaRPr kumimoji="0" lang="tr-T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Bayilerimiz tahsilatlar için bankalara herhangi bir komisyon ödemek zorunda kalmıyor.</a:t>
            </a:r>
          </a:p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Bayilerimiz Vaillant Group Türkiye’nin gücü sayesinde bankalardan alabildiği yüksek ve avantajlı taksit seçeneklerini kendi müşterilerine sunabiliyor.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hteck 308">
            <a:extLst>
              <a:ext uri="{FF2B5EF4-FFF2-40B4-BE49-F238E27FC236}">
                <a16:creationId xmlns:a16="http://schemas.microsoft.com/office/drawing/2014/main" id="{DB6284EC-55ED-467F-A8A2-83461E1C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608" y="1565136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What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W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as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F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ound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o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B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articularly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U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seful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 T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o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ccomplish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the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roject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3F6353F7-2458-475A-AC37-A942FC3B6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608" y="1986678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Sağladığımız güven</a:t>
            </a:r>
            <a:r>
              <a:rPr lang="tr-TR" sz="1000" kern="0" dirty="0" err="1">
                <a:solidFill>
                  <a:prstClr val="black"/>
                </a:solidFill>
                <a:latin typeface="Arial"/>
                <a:cs typeface="Arial" pitchFamily="34" charset="0"/>
              </a:rPr>
              <a:t>li</a:t>
            </a:r>
            <a:r>
              <a:rPr lang="tr-TR" sz="10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 altyapı ile ödeme konusunda bayi, müşteri memnuniyetinin arttırımı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4" name="Rechteck 308">
            <a:extLst>
              <a:ext uri="{FF2B5EF4-FFF2-40B4-BE49-F238E27FC236}">
                <a16:creationId xmlns:a16="http://schemas.microsoft.com/office/drawing/2014/main" id="{92BEF7FB-DB54-46FF-B469-23552B35D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53" y="3819597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echnical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</a:rPr>
              <a:t>hallenges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6DA0A39-3E1F-42E4-804F-92698BDF3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53" y="4241139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Her bayiye Vaillant Group Türkiye’ye ait sanal posların entegre edilmesi</a:t>
            </a:r>
          </a:p>
          <a:p>
            <a:pPr marL="88900" marR="0" lvl="0" indent="-88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Char char="-"/>
              <a:tabLst/>
              <a:defRPr/>
            </a:pPr>
            <a:r>
              <a:rPr lang="tr-TR" sz="1000" kern="0" dirty="0">
                <a:solidFill>
                  <a:prstClr val="black"/>
                </a:solidFill>
                <a:latin typeface="Arial"/>
              </a:rPr>
              <a:t>Günlük operasyona etki etmesinden ötürü, mevcutta kullanılan bir ödeme alt yapısının güncellenmesi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Rechteck 308">
            <a:extLst>
              <a:ext uri="{FF2B5EF4-FFF2-40B4-BE49-F238E27FC236}">
                <a16:creationId xmlns:a16="http://schemas.microsoft.com/office/drawing/2014/main" id="{BA6F1BD0-9142-42B2-BE3A-E656676CC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4960" y="3819597"/>
            <a:ext cx="5220977" cy="28004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Additional Comments</a:t>
            </a: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6C1496B9-A88E-4FBB-AEB1-5ABD2D84F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4961" y="4241139"/>
            <a:ext cx="5220977" cy="1542639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8000" tIns="46800" rIns="0" bIns="46800"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prstClr val="black"/>
              </a:buClr>
              <a:buSzTx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81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17754BDA-7893-418A-B433-08E7D38599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024162"/>
              </p:ext>
            </p:extLst>
          </p:nvPr>
        </p:nvGraphicFramePr>
        <p:xfrm>
          <a:off x="914400" y="1773238"/>
          <a:ext cx="10653713" cy="4147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51667372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280067492"/>
                    </a:ext>
                  </a:extLst>
                </a:gridCol>
                <a:gridCol w="2982516">
                  <a:extLst>
                    <a:ext uri="{9D8B030D-6E8A-4147-A177-3AD203B41FA5}">
                      <a16:colId xmlns:a16="http://schemas.microsoft.com/office/drawing/2014/main" val="916510440"/>
                    </a:ext>
                  </a:extLst>
                </a:gridCol>
                <a:gridCol w="2718197">
                  <a:extLst>
                    <a:ext uri="{9D8B030D-6E8A-4147-A177-3AD203B41FA5}">
                      <a16:colId xmlns:a16="http://schemas.microsoft.com/office/drawing/2014/main" val="3385013472"/>
                    </a:ext>
                  </a:extLst>
                </a:gridCol>
              </a:tblGrid>
              <a:tr h="895620"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Description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Criteria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Accomplished?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Y / N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Comments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887140"/>
                  </a:ext>
                </a:extLst>
              </a:tr>
              <a:tr h="799635">
                <a:tc>
                  <a:txBody>
                    <a:bodyPr/>
                    <a:lstStyle/>
                    <a:p>
                      <a:pPr marL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Hedefler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tr-TR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000" dirty="0"/>
                        <a:t>Sanal posları bayilerin internet sitelerine entegre ederek, kendi müşterilerine yaptıkları satışların kredi kartı ile olan tahsilatlarını doğrudan Vaillant Group Türkiye’ye yönlendirdikleri bir yapı oluşturulması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666500"/>
                  </a:ext>
                </a:extLst>
              </a:tr>
              <a:tr h="799635">
                <a:tc>
                  <a:txBody>
                    <a:bodyPr/>
                    <a:lstStyle/>
                    <a:p>
                      <a:pPr marL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Sağlanan Fayda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tr-TR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000" dirty="0"/>
                        <a:t>Müşteri memnuniyeti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587383"/>
                  </a:ext>
                </a:extLst>
              </a:tr>
              <a:tr h="799635">
                <a:tc>
                  <a:txBody>
                    <a:bodyPr/>
                    <a:lstStyle/>
                    <a:p>
                      <a:pPr marL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Çıktılar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000" dirty="0"/>
                        <a:t>Bayilerden ve alt bayilerden yapılan satışlarının tahsilatının direkt olarak Vaillant hesabına gelmesi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000" dirty="0"/>
                    </a:p>
                    <a:p>
                      <a:pPr algn="ctr"/>
                      <a:r>
                        <a:rPr lang="tr-TR" sz="1000" dirty="0"/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103612"/>
                  </a:ext>
                </a:extLst>
              </a:tr>
              <a:tr h="799635">
                <a:tc>
                  <a:txBody>
                    <a:bodyPr/>
                    <a:lstStyle/>
                    <a:p>
                      <a:pPr marL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Plana Uyum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tr-TR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000" dirty="0"/>
                        <a:t>Ağustos 2023 canlı geçiş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000" dirty="0"/>
                        <a:t>Temmuz ayı sonunda projenin testleri tamamlandı ve canlıya geçiş yapıldı.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115417"/>
                  </a:ext>
                </a:extLst>
              </a:tr>
            </a:tbl>
          </a:graphicData>
        </a:graphic>
      </p:graphicFrame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7064DD-6D3D-45A2-9D66-409BB371D6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D4782422-4BBB-47EE-9756-E30D3EC2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Project </a:t>
            </a:r>
            <a:r>
              <a:rPr lang="tr-TR" dirty="0" err="1"/>
              <a:t>Completion</a:t>
            </a:r>
            <a:r>
              <a:rPr lang="tr-TR" dirty="0"/>
              <a:t> </a:t>
            </a:r>
            <a:r>
              <a:rPr lang="tr-TR" dirty="0" err="1"/>
              <a:t>Criteria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B8916-7F87-4CF4-90B1-1FD8E2A40B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883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17754BDA-7893-418A-B433-08E7D38599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268613"/>
              </p:ext>
            </p:extLst>
          </p:nvPr>
        </p:nvGraphicFramePr>
        <p:xfrm>
          <a:off x="766535" y="1785323"/>
          <a:ext cx="10729913" cy="1753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6997">
                  <a:extLst>
                    <a:ext uri="{9D8B030D-6E8A-4147-A177-3AD203B41FA5}">
                      <a16:colId xmlns:a16="http://schemas.microsoft.com/office/drawing/2014/main" val="516673724"/>
                    </a:ext>
                  </a:extLst>
                </a:gridCol>
                <a:gridCol w="2588403">
                  <a:extLst>
                    <a:ext uri="{9D8B030D-6E8A-4147-A177-3AD203B41FA5}">
                      <a16:colId xmlns:a16="http://schemas.microsoft.com/office/drawing/2014/main" val="3280067492"/>
                    </a:ext>
                  </a:extLst>
                </a:gridCol>
                <a:gridCol w="2886874">
                  <a:extLst>
                    <a:ext uri="{9D8B030D-6E8A-4147-A177-3AD203B41FA5}">
                      <a16:colId xmlns:a16="http://schemas.microsoft.com/office/drawing/2014/main" val="916510440"/>
                    </a:ext>
                  </a:extLst>
                </a:gridCol>
                <a:gridCol w="2737639">
                  <a:extLst>
                    <a:ext uri="{9D8B030D-6E8A-4147-A177-3AD203B41FA5}">
                      <a16:colId xmlns:a16="http://schemas.microsoft.com/office/drawing/2014/main" val="3385013472"/>
                    </a:ext>
                  </a:extLst>
                </a:gridCol>
              </a:tblGrid>
              <a:tr h="926567"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Description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Task</a:t>
                      </a:r>
                      <a:r>
                        <a:rPr lang="tr-TR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Owner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</a:t>
                      </a:r>
                      <a:r>
                        <a:rPr lang="tr-TR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Date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887140"/>
                  </a:ext>
                </a:extLst>
              </a:tr>
              <a:tr h="827265">
                <a:tc>
                  <a:txBody>
                    <a:bodyPr/>
                    <a:lstStyle/>
                    <a:p>
                      <a:pPr marL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bayi sayısının fazla olması</a:t>
                      </a:r>
                      <a:endParaRPr lang="tr-TR" sz="11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100" dirty="0"/>
                        <a:t>Paydaş sayısı fazlalığından dolayı iletişim kazalarının önüne geçilmesi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100" dirty="0"/>
                        <a:t>Zeynep Arer</a:t>
                      </a:r>
                      <a:br>
                        <a:rPr lang="tr-TR" sz="1100" dirty="0"/>
                      </a:br>
                      <a:r>
                        <a:rPr lang="tr-TR" sz="1100" dirty="0"/>
                        <a:t>Mehmet İleri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100" dirty="0"/>
                        <a:t>06.2023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666500"/>
                  </a:ext>
                </a:extLst>
              </a:tr>
            </a:tbl>
          </a:graphicData>
        </a:graphic>
      </p:graphicFrame>
      <p:sp>
        <p:nvSpPr>
          <p:cNvPr id="4" name="Başlık 3">
            <a:extLst>
              <a:ext uri="{FF2B5EF4-FFF2-40B4-BE49-F238E27FC236}">
                <a16:creationId xmlns:a16="http://schemas.microsoft.com/office/drawing/2014/main" id="{D4782422-4BBB-47EE-9756-E30D3EC2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Outstanding</a:t>
            </a:r>
            <a:r>
              <a:rPr lang="tr-TR" dirty="0"/>
              <a:t> </a:t>
            </a:r>
            <a:r>
              <a:rPr lang="tr-TR" dirty="0" err="1"/>
              <a:t>Items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B8916-7F87-4CF4-90B1-1FD8E2A40B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ED654C2D-8479-48F9-AA7B-E3A35DDED6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94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17754BDA-7893-418A-B433-08E7D38599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908111"/>
              </p:ext>
            </p:extLst>
          </p:nvPr>
        </p:nvGraphicFramePr>
        <p:xfrm>
          <a:off x="915364" y="2235544"/>
          <a:ext cx="10432256" cy="2386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9387">
                  <a:extLst>
                    <a:ext uri="{9D8B030D-6E8A-4147-A177-3AD203B41FA5}">
                      <a16:colId xmlns:a16="http://schemas.microsoft.com/office/drawing/2014/main" val="516673724"/>
                    </a:ext>
                  </a:extLst>
                </a:gridCol>
                <a:gridCol w="2975206">
                  <a:extLst>
                    <a:ext uri="{9D8B030D-6E8A-4147-A177-3AD203B41FA5}">
                      <a16:colId xmlns:a16="http://schemas.microsoft.com/office/drawing/2014/main" val="3280067492"/>
                    </a:ext>
                  </a:extLst>
                </a:gridCol>
                <a:gridCol w="1268473">
                  <a:extLst>
                    <a:ext uri="{9D8B030D-6E8A-4147-A177-3AD203B41FA5}">
                      <a16:colId xmlns:a16="http://schemas.microsoft.com/office/drawing/2014/main" val="916510440"/>
                    </a:ext>
                  </a:extLst>
                </a:gridCol>
                <a:gridCol w="2163865">
                  <a:extLst>
                    <a:ext uri="{9D8B030D-6E8A-4147-A177-3AD203B41FA5}">
                      <a16:colId xmlns:a16="http://schemas.microsoft.com/office/drawing/2014/main" val="750514031"/>
                    </a:ext>
                  </a:extLst>
                </a:gridCol>
                <a:gridCol w="1485325">
                  <a:extLst>
                    <a:ext uri="{9D8B030D-6E8A-4147-A177-3AD203B41FA5}">
                      <a16:colId xmlns:a16="http://schemas.microsoft.com/office/drawing/2014/main" val="3385013472"/>
                    </a:ext>
                  </a:extLst>
                </a:gridCol>
              </a:tblGrid>
              <a:tr h="856858"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Description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Recommended</a:t>
                      </a:r>
                      <a:r>
                        <a:rPr lang="tr-TR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Action</a:t>
                      </a: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Responsible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Date</a:t>
                      </a:r>
                      <a:r>
                        <a:rPr lang="tr-TR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Raised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latinLnBrk="0" hangingPunct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</a:pPr>
                      <a:r>
                        <a:rPr lang="tr-TR" sz="1200" b="1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Status</a:t>
                      </a:r>
                      <a:endParaRPr lang="tr-TR" sz="12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887140"/>
                  </a:ext>
                </a:extLst>
              </a:tr>
              <a:tr h="765027">
                <a:tc>
                  <a:txBody>
                    <a:bodyPr/>
                    <a:lstStyle/>
                    <a:p>
                      <a:r>
                        <a:rPr lang="tr-T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İletişim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Kısa süren ancak büyük getirileri olan bir proje olduğundan hızlı iletişimi sağlamak için paydaşlarla düzenli toplantı yapılmalı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Zeynep Arer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Temmuz 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Tamamlandı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666500"/>
                  </a:ext>
                </a:extLst>
              </a:tr>
              <a:tr h="7650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 portföy güncellemesi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000"/>
                        <a:t>Her çeyrek </a:t>
                      </a:r>
                      <a:r>
                        <a:rPr lang="tr-TR" sz="1000" dirty="0"/>
                        <a:t>başında yapılacak projelerin daha iyi alternatifleri var mı diye kontrol edilmesi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PMO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Haziran 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/>
                        <a:t>Tamamlandı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8731400"/>
                  </a:ext>
                </a:extLst>
              </a:tr>
            </a:tbl>
          </a:graphicData>
        </a:graphic>
      </p:graphicFrame>
      <p:sp>
        <p:nvSpPr>
          <p:cNvPr id="4" name="Başlık 3">
            <a:extLst>
              <a:ext uri="{FF2B5EF4-FFF2-40B4-BE49-F238E27FC236}">
                <a16:creationId xmlns:a16="http://schemas.microsoft.com/office/drawing/2014/main" id="{D4782422-4BBB-47EE-9756-E30D3EC2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Lessons</a:t>
            </a:r>
            <a:r>
              <a:rPr lang="tr-TR" dirty="0"/>
              <a:t> </a:t>
            </a:r>
            <a:r>
              <a:rPr lang="tr-TR" dirty="0" err="1"/>
              <a:t>Learned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98B8916-7F87-4CF4-90B1-1FD8E2A40B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42A9B4F-5FBB-422A-B59F-FB20D4B24C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8021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HANGETRACKING" val="true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USER_INPUT_REQUIRED" val="Logo auf Finanzfolien deaktivieren;Deaktivieren Sie mit einem Klick das Logo auf den Finanzfolien."/>
  <p:tag name="MIO_USER_INPUT_OPTIONAL" val=" "/>
  <p:tag name="MIO_USER_INPUT_FIXED" val=" 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USER_INPUT_REQUIRED" val="Logo auf Finanzfolien deaktivieren;Deaktivieren Sie mit einem Klick das Logo auf den Finanzfolien."/>
  <p:tag name="MIO_USER_INPUT_OPTIONAL" val=" "/>
  <p:tag name="MIO_USER_INPUT_FIXED" val=" 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OMi9CSCODH.q82_rPRe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w3C3UMBDpm87tla6g5T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" val="-1"/>
  <p:tag name="MIO_FALLBACK_LAYOUT" val="9"/>
  <p:tag name="MIO_SHOW_DATE" val="False"/>
  <p:tag name="MIO_SHOW_FOOTER" val="False"/>
  <p:tag name="MIO_SHOW_PAGENUMBER" val="True"/>
  <p:tag name="MIO_AVOID_BLANK_LAYOUT" val="True"/>
  <p:tag name="MIO_CD_LAYOUT_VALID_AREA" val="True"/>
  <p:tag name="MIO_NUMBER_OF_VALID_LAYOUTS" val="10"/>
  <p:tag name="MIO_HDS" val="True"/>
  <p:tag name="MIO_SKIPVERSION" val="01.01.0001 00:00:00"/>
  <p:tag name="MIO_EKGUID" val="ac6b6af0-82fc-492f-8d1e-8815123489b7"/>
  <p:tag name="MIO_UPDATE" val="True"/>
  <p:tag name="MIO_VERSION" val="17.04.2018 11:00:16"/>
  <p:tag name="MIO_DBID" val="90957D0D-7A67-44BA-9BAA-E7FCAB30649B"/>
  <p:tag name="MIO_LASTDOWNLOADED" val="08.05.2018 15:47:02"/>
  <p:tag name="MIO_OBJECTNAME" val="Master Vaillant Group 16:9"/>
  <p:tag name="MIO_CDID" val="adad0675-16be-42fc-8c63-3512b1eb2b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heme/theme1.xml><?xml version="1.0" encoding="utf-8"?>
<a:theme xmlns:a="http://schemas.openxmlformats.org/drawingml/2006/main" name="Master Vaillant Group">
  <a:themeElements>
    <a:clrScheme name="Vaillant Group">
      <a:dk1>
        <a:sysClr val="windowText" lastClr="000000"/>
      </a:dk1>
      <a:lt1>
        <a:sysClr val="window" lastClr="FFFFFF"/>
      </a:lt1>
      <a:dk2>
        <a:srgbClr val="00887D"/>
      </a:dk2>
      <a:lt2>
        <a:srgbClr val="D7D7D8"/>
      </a:lt2>
      <a:accent1>
        <a:srgbClr val="7FB3AD"/>
      </a:accent1>
      <a:accent2>
        <a:srgbClr val="ACCCC8"/>
      </a:accent2>
      <a:accent3>
        <a:srgbClr val="BBBBBB"/>
      </a:accent3>
      <a:accent4>
        <a:srgbClr val="9B9B9B"/>
      </a:accent4>
      <a:accent5>
        <a:srgbClr val="2A507C"/>
      </a:accent5>
      <a:accent6>
        <a:srgbClr val="85796B"/>
      </a:accent6>
      <a:hlink>
        <a:srgbClr val="7FB3AD"/>
      </a:hlink>
      <a:folHlink>
        <a:srgbClr val="BBBBBB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sz="1400" dirty="0" err="1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custClrLst>
    <a:custClr name="Light Blue">
      <a:srgbClr val="0087C0"/>
    </a:custClr>
    <a:custClr name="Yellow">
      <a:srgbClr val="E3B853"/>
    </a:custClr>
    <a:custClr name="Purple">
      <a:srgbClr val="85225E"/>
    </a:custClr>
    <a:custClr name="Beige">
      <a:srgbClr val="85796B"/>
    </a:custClr>
    <a:custClr name="Custom Color 5">
      <a:srgbClr val="FFFFFF"/>
    </a:custClr>
    <a:custClr name="Custom Color 6">
      <a:srgbClr val="FFFFFF"/>
    </a:custClr>
    <a:custClr name="Custom Color 7">
      <a:srgbClr val="FFFFFF"/>
    </a:custClr>
    <a:custClr name="Custom Color 8">
      <a:srgbClr val="FFFFFF"/>
    </a:custClr>
    <a:custClr name="Custom Color 9">
      <a:srgbClr val="FFFFFF"/>
    </a:custClr>
    <a:custClr name="Custom Color 10">
      <a:srgbClr val="FFFFFF"/>
    </a:custClr>
    <a:custClr name="Light Blue 70">
      <a:srgbClr val="61A7D4"/>
    </a:custClr>
    <a:custClr name="Yellow 70">
      <a:srgbClr val="ECCD88"/>
    </a:custClr>
    <a:custClr name="Purple 70">
      <a:srgbClr val="A26288"/>
    </a:custClr>
    <a:custClr name="Beige 70">
      <a:srgbClr val="A69C90"/>
    </a:custClr>
    <a:custClr name="Custom Color 12">
      <a:srgbClr val="FFFFFF"/>
    </a:custClr>
    <a:custClr name="Custom Color 13">
      <a:srgbClr val="FFFFFF"/>
    </a:custClr>
    <a:custClr name="Custom Color 14">
      <a:srgbClr val="FFFFFF"/>
    </a:custClr>
    <a:custClr name="Custom Color 15">
      <a:srgbClr val="FFFFFF"/>
    </a:custClr>
    <a:custClr name="Custom Color 16">
      <a:srgbClr val="FFFFFF"/>
    </a:custClr>
    <a:custClr name="Custom Color 17">
      <a:srgbClr val="FFFFFF"/>
    </a:custClr>
    <a:custClr name="Light Blue 40">
      <a:srgbClr val="91BFE1"/>
    </a:custClr>
    <a:custClr name="Yellow 40">
      <a:srgbClr val="F4E2BB"/>
    </a:custClr>
    <a:custClr name="Purple 40">
      <a:srgbClr val="C6A4BA"/>
    </a:custClr>
    <a:custClr name="Beige 40">
      <a:srgbClr val="CAC3BB"/>
    </a:custClr>
    <a:custClr name="Custom Color 22">
      <a:srgbClr val="FFFFFF"/>
    </a:custClr>
    <a:custClr name="Custom Color 23">
      <a:srgbClr val="FFFFFF"/>
    </a:custClr>
    <a:custClr name="Custom Color 24">
      <a:srgbClr val="FFFFFF"/>
    </a:custClr>
    <a:custClr name="Custom Color 25">
      <a:srgbClr val="FFFFFF"/>
    </a:custClr>
    <a:custClr name="Custom Color 26">
      <a:srgbClr val="FFFFFF"/>
    </a:custClr>
    <a:custClr name="Custom Color 27">
      <a:srgbClr val="FFFFFF"/>
    </a:custClr>
    <a:custClr name="Light Blue 20">
      <a:srgbClr val="D5E5F4"/>
    </a:custClr>
    <a:custClr name="Yellow 20">
      <a:srgbClr val="F9F1DE"/>
    </a:custClr>
    <a:custClr name="Purple 20">
      <a:srgbClr val="E1D0DD"/>
    </a:custClr>
    <a:custClr name="Beige 20">
      <a:srgbClr val="E4E0DC"/>
    </a:custClr>
    <a:custClr name="Custom Color 32">
      <a:srgbClr val="FFFFFF"/>
    </a:custClr>
    <a:custClr name="Custom Color 33">
      <a:srgbClr val="FFFFFF"/>
    </a:custClr>
    <a:custClr name="Custom Color 34">
      <a:srgbClr val="FFFFFF"/>
    </a:custClr>
    <a:custClr name="Custom Color 35">
      <a:srgbClr val="FFFFFF"/>
    </a:custClr>
    <a:custClr name="Custom Color 36">
      <a:srgbClr val="FFFFFF"/>
    </a:custClr>
    <a:custClr name="Custom Color 37">
      <a:srgbClr val="FFFFFF"/>
    </a:custClr>
  </a:custClrLst>
  <a:extLst>
    <a:ext uri="{05A4C25C-085E-4340-85A3-A5531E510DB2}">
      <thm15:themeFamily xmlns:thm15="http://schemas.microsoft.com/office/thememl/2012/main" name="Anpassung PPT-MAster.pptx" id="{971C4BF3-EAD7-4131-93FD-46656314016F}" vid="{7AC89102-2399-4A6F-A9B3-FF8AEB00B85B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018b39-cb8e-4313-b823-5c5c1278761d">
      <Terms xmlns="http://schemas.microsoft.com/office/infopath/2007/PartnerControls"/>
    </lcf76f155ced4ddcb4097134ff3c332f>
    <TaxCatchAll xmlns="21e67754-9133-4f43-830c-e1e71c63834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D70F7712F7202F43B2C7DEC1DF8C2AB3" ma:contentTypeVersion="13" ma:contentTypeDescription="Yeni belge oluşturun." ma:contentTypeScope="" ma:versionID="f712eb8a943930e0c0c66fb12eb8344b">
  <xsd:schema xmlns:xsd="http://www.w3.org/2001/XMLSchema" xmlns:xs="http://www.w3.org/2001/XMLSchema" xmlns:p="http://schemas.microsoft.com/office/2006/metadata/properties" xmlns:ns2="eb018b39-cb8e-4313-b823-5c5c1278761d" xmlns:ns3="21e67754-9133-4f43-830c-e1e71c638340" targetNamespace="http://schemas.microsoft.com/office/2006/metadata/properties" ma:root="true" ma:fieldsID="85a914bc87d2f3212ac4d6b368d08d3a" ns2:_="" ns3:_="">
    <xsd:import namespace="eb018b39-cb8e-4313-b823-5c5c1278761d"/>
    <xsd:import namespace="21e67754-9133-4f43-830c-e1e71c6383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18b39-cb8e-4313-b823-5c5c127876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Resim Etiketleri" ma:readOnly="false" ma:fieldId="{5cf76f15-5ced-4ddc-b409-7134ff3c332f}" ma:taxonomyMulti="true" ma:sspId="095fd8e8-e1d7-46ac-9877-5d2cc8d3f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e67754-9133-4f43-830c-e1e71c6383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ylaşılanl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Ayrıntıları ile Paylaşıld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46acdef-1eff-4e4e-a163-c52983c2a5fc}" ma:internalName="TaxCatchAll" ma:showField="CatchAllData" ma:web="21e67754-9133-4f43-830c-e1e71c6383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60BF9-81A7-4BE9-84A3-6A2697AA32F4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eb018b39-cb8e-4313-b823-5c5c1278761d"/>
    <ds:schemaRef ds:uri="http://schemas.microsoft.com/office/2006/documentManagement/types"/>
    <ds:schemaRef ds:uri="http://schemas.microsoft.com/office/infopath/2007/PartnerControls"/>
    <ds:schemaRef ds:uri="21e67754-9133-4f43-830c-e1e71c63834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CAB3D58-0FE1-4D75-920C-B7E61399CA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D294C7-2DCB-40C5-A16C-EB3ED4B5C0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018b39-cb8e-4313-b823-5c5c1278761d"/>
    <ds:schemaRef ds:uri="21e67754-9133-4f43-830c-e1e71c6383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Vaillant Group_16_9_NEW_201208</Template>
  <TotalTime>3775</TotalTime>
  <Words>468</Words>
  <Application>Microsoft Office PowerPoint</Application>
  <PresentationFormat>Geniş ekran</PresentationFormat>
  <Paragraphs>93</Paragraphs>
  <Slides>7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Master Vaillant Group</vt:lpstr>
      <vt:lpstr>think-cell Slide</vt:lpstr>
      <vt:lpstr>Finansal Süpürme Projesi</vt:lpstr>
      <vt:lpstr>Project Information</vt:lpstr>
      <vt:lpstr>Project Challenges</vt:lpstr>
      <vt:lpstr>Project Highlights</vt:lpstr>
      <vt:lpstr>Project Completion Criteria</vt:lpstr>
      <vt:lpstr>Outstanding Items</vt:lpstr>
      <vt:lpstr>Lessons Learned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Status Reporting</dc:title>
  <dc:creator>Sahin, Gulcin</dc:creator>
  <cp:lastModifiedBy>Mazlumoglu, Abdurrahim</cp:lastModifiedBy>
  <cp:revision>20</cp:revision>
  <dcterms:created xsi:type="dcterms:W3CDTF">2021-01-13T14:15:58Z</dcterms:created>
  <dcterms:modified xsi:type="dcterms:W3CDTF">2023-10-27T22:20:44Z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0x010100D70F7712F7202F43B2C7DEC1DF8C2AB3</vt:lpwstr>
  </property>
  <property fmtid="{D5CDD505-2E9C-101B-9397-08002B2CF9AE}" pid="3" name="MediaServiceImageTags">
    <vt:lpwstr/>
  </property>
</Properties>
</file>