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1" r:id="rId5"/>
    <p:sldId id="260" r:id="rId6"/>
    <p:sldId id="259" r:id="rId7"/>
    <p:sldId id="263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D127F1-1361-498C-A39E-58C7182CBE84}" v="4" dt="2023-09-17T17:08:12.0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9B775-70A7-46E0-EC55-408CDEC521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BD3525-F0E2-EB59-03B2-FE4909A0D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F36B3-1C7B-FED7-008F-361FAEAF2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FD72-1642-418B-BB94-D0E8FB76BDB1}" type="datetimeFigureOut">
              <a:rPr lang="tr-TR" smtClean="0"/>
              <a:t>17.09.2023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E8973-0CF2-0259-6FDE-FF6A9774F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BAEE7-F125-A1B5-3374-5732733E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15A6-40C6-4FB1-9DC2-098F388E8D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325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BE587-E26E-1A73-7EE7-B2EC5082B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C7BED9-F569-A911-3EC0-2247D2DF1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69E15-43F4-3103-9081-E8E0647EF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FD72-1642-418B-BB94-D0E8FB76BDB1}" type="datetimeFigureOut">
              <a:rPr lang="tr-TR" smtClean="0"/>
              <a:t>17.09.2023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781FC-4EA1-777B-D57A-0A5EBE91C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EEF2F-AA27-D005-0385-B0DE976FC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15A6-40C6-4FB1-9DC2-098F388E8D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7002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9ED753-A820-F9A1-89F9-C9F127D1FC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FA1FD4-927D-5F29-52D2-816CC551A2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18F3E-4FB6-EBD2-84D5-8ED17EDDE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FD72-1642-418B-BB94-D0E8FB76BDB1}" type="datetimeFigureOut">
              <a:rPr lang="tr-TR" smtClean="0"/>
              <a:t>17.09.2023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FD4F5-4A13-3854-53ED-3E2F9F31F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F9CC6-31C9-7CB7-93C0-11AE1F0F5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15A6-40C6-4FB1-9DC2-098F388E8D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5390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48F66-54DD-46D9-0B9B-217286E5D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A1FF4-BCA0-D3E3-AC54-4FBF1DA3E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8CEAE-B749-02D2-38DA-9C569C5EB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FD72-1642-418B-BB94-D0E8FB76BDB1}" type="datetimeFigureOut">
              <a:rPr lang="tr-TR" smtClean="0"/>
              <a:t>17.09.2023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FB23C-8BC1-E921-87A7-2E3AA986E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C1C93-0AB1-A40B-0E3D-ECC504CC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15A6-40C6-4FB1-9DC2-098F388E8D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3267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A0D4B-FAB4-2A86-BBEC-28EC431A7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3A944-7BD6-2EDC-7358-1E9CCDBF0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FE8F0-AE6C-1CFA-552D-44E543B28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FD72-1642-418B-BB94-D0E8FB76BDB1}" type="datetimeFigureOut">
              <a:rPr lang="tr-TR" smtClean="0"/>
              <a:t>17.09.2023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2FB1A-7826-4106-C468-297AECCE0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F4AB6-F855-0930-E909-B3A9FB498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15A6-40C6-4FB1-9DC2-098F388E8D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9547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C687-F5D0-233B-C61B-99C0E9BCD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E41B4-1759-7921-262B-04E3C0FA8D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8AA8D2-2666-4EA0-59CB-8E003274B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2D68EB-A18D-8C1D-5604-9573B2378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FD72-1642-418B-BB94-D0E8FB76BDB1}" type="datetimeFigureOut">
              <a:rPr lang="tr-TR" smtClean="0"/>
              <a:t>17.09.2023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D7EC55-41A2-0BBF-9BA1-CEB037AB3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9D0525-8CE9-232A-E18C-9227B0256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15A6-40C6-4FB1-9DC2-098F388E8D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4438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5BBCA-7078-09F3-0724-3E2EBA1A4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37199-3557-D204-67FC-1A2987178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27B236-9A37-61B0-E081-88F8A6A5E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4517CF-6487-3300-8FED-9E6D1D4FE7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AAD081-6B26-C097-4A4E-4D02B706CF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FA3859-7B2B-174E-9B0A-4F5835389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FD72-1642-418B-BB94-D0E8FB76BDB1}" type="datetimeFigureOut">
              <a:rPr lang="tr-TR" smtClean="0"/>
              <a:t>17.09.2023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34DDF8-88D9-3D10-FF8F-7145D1D46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F0D8B5-172E-5EB3-EB81-AEF91BC53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15A6-40C6-4FB1-9DC2-098F388E8D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8839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F76D7-3A61-4CAB-AA13-81E625833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BE5EE3-0108-BE1C-DE42-1C0FC80C3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FD72-1642-418B-BB94-D0E8FB76BDB1}" type="datetimeFigureOut">
              <a:rPr lang="tr-TR" smtClean="0"/>
              <a:t>17.09.2023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54C7CA-6109-7ADA-4BFD-E76BBFD92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3A6DC4-64DA-6FF6-D6BE-6D7C90262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15A6-40C6-4FB1-9DC2-098F388E8D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0750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FB446A-6EF2-E969-7502-09A933BDC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FD72-1642-418B-BB94-D0E8FB76BDB1}" type="datetimeFigureOut">
              <a:rPr lang="tr-TR" smtClean="0"/>
              <a:t>17.09.2023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9A44FC-ADD9-F05A-3AE0-1BD9E8B21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55B6D-2AD8-8B93-6FAE-390C5C7BB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15A6-40C6-4FB1-9DC2-098F388E8D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8770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9FC3E-9E68-0612-44D4-F8DED89D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B92F2-1B79-134F-787F-1308312F4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C09A6-A98B-9119-3BD8-401145B7D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2045A4-E491-28CB-C9D9-19629939E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FD72-1642-418B-BB94-D0E8FB76BDB1}" type="datetimeFigureOut">
              <a:rPr lang="tr-TR" smtClean="0"/>
              <a:t>17.09.2023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71C5AD-5F5C-D56D-F6FA-729D81A78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20218B-A442-3F5C-5387-0EA3F1D31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15A6-40C6-4FB1-9DC2-098F388E8D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5162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73708-E4EB-D464-8489-331103E18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0FCABF-87F8-754B-C9DC-D0EADE043A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21D7C5-F416-F730-D729-5906E582B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7A1709-CBDB-FB56-798F-E16876DDE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FD72-1642-418B-BB94-D0E8FB76BDB1}" type="datetimeFigureOut">
              <a:rPr lang="tr-TR" smtClean="0"/>
              <a:t>17.09.2023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289684-E116-AED6-07A3-F1B2A8E1A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AE5CC-00AF-4F1B-1DF6-3027C9519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15A6-40C6-4FB1-9DC2-098F388E8D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2391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DF87EC-CB18-A780-9438-9AF7B8BCB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72891-64A4-E2BF-24D7-B7C19D34C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3BAA7-C56B-F081-484B-5FE2814EB1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8FD72-1642-418B-BB94-D0E8FB76BDB1}" type="datetimeFigureOut">
              <a:rPr lang="tr-TR" smtClean="0"/>
              <a:t>17.09.2023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EB16D-51DD-E3D8-9056-7FF30148B3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DF1D0-49C8-3E66-C901-1381DC4AED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115A6-40C6-4FB1-9DC2-098F388E8D83}" type="slidenum">
              <a:rPr lang="tr-TR" smtClean="0"/>
              <a:t>‹#›</a:t>
            </a:fld>
            <a:endParaRPr lang="tr-TR"/>
          </a:p>
        </p:txBody>
      </p:sp>
      <p:sp>
        <p:nvSpPr>
          <p:cNvPr id="7" name="fl" descr=" ">
            <a:extLst>
              <a:ext uri="{FF2B5EF4-FFF2-40B4-BE49-F238E27FC236}">
                <a16:creationId xmlns:a16="http://schemas.microsoft.com/office/drawing/2014/main" id="{65CE58F4-7317-2448-F49B-B3EC8144DB30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tr-TR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57818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6C9DDC-4378-06A4-9186-BFF683B5E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19" y="372140"/>
            <a:ext cx="11970562" cy="611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17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82C062-AA15-5FF1-211D-670E19F33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85" y="220894"/>
            <a:ext cx="11080630" cy="641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30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F5FFCC-C8F0-99D8-F3AA-1F776FA9B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60" y="170220"/>
            <a:ext cx="11233080" cy="651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43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4BC19B-9CC9-73B3-99A1-95532247B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86" y="-1"/>
            <a:ext cx="11670828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90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F7ACC9-51BD-44FA-0EF4-192AFDF42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61" y="129964"/>
            <a:ext cx="11233078" cy="659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95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87BBDA-C639-69DC-1926-2CBCFD99A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92" y="200346"/>
            <a:ext cx="11056016" cy="645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62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440C31-2BD5-C3E7-0A7F-F3FCF5937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11" y="57433"/>
            <a:ext cx="11274178" cy="674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5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A803CBD37E8C6E4BB1D08822448FF6C8" ma:contentTypeVersion="12" ma:contentTypeDescription="Yeni belge oluşturun." ma:contentTypeScope="" ma:versionID="9e169974f578c8b2fffd39290d889cd7">
  <xsd:schema xmlns:xsd="http://www.w3.org/2001/XMLSchema" xmlns:xs="http://www.w3.org/2001/XMLSchema" xmlns:p="http://schemas.microsoft.com/office/2006/metadata/properties" xmlns:ns2="5db7c675-23de-4cd8-86b0-d64b0f47c624" xmlns:ns3="a1b6812c-5cf5-41ab-8564-edd586ed89f9" targetNamespace="http://schemas.microsoft.com/office/2006/metadata/properties" ma:root="true" ma:fieldsID="0bea14675520453e958180ea24b70248" ns2:_="" ns3:_="">
    <xsd:import namespace="5db7c675-23de-4cd8-86b0-d64b0f47c624"/>
    <xsd:import namespace="a1b6812c-5cf5-41ab-8564-edd586ed89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b7c675-23de-4cd8-86b0-d64b0f47c6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Resim Etiketleri" ma:readOnly="false" ma:fieldId="{5cf76f15-5ced-4ddc-b409-7134ff3c332f}" ma:taxonomyMulti="true" ma:sspId="7a50ad76-a6f0-4b67-add3-8f6d1b5f0b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b6812c-5cf5-41ab-8564-edd586ed89f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677bbaa-1cb7-4677-b05c-e913b122203f}" ma:internalName="TaxCatchAll" ma:showField="CatchAllData" ma:web="a1b6812c-5cf5-41ab-8564-edd586ed89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Paylaşılanl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Ayrıntıları ile Paylaşıld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1b6812c-5cf5-41ab-8564-edd586ed89f9" xsi:nil="true"/>
    <lcf76f155ced4ddcb4097134ff3c332f xmlns="5db7c675-23de-4cd8-86b0-d64b0f47c62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180EB9D-06A7-4F95-A63D-FD8949F91980}"/>
</file>

<file path=customXml/itemProps2.xml><?xml version="1.0" encoding="utf-8"?>
<ds:datastoreItem xmlns:ds="http://schemas.openxmlformats.org/officeDocument/2006/customXml" ds:itemID="{017AA59C-903E-46D1-A290-49B840D0983E}"/>
</file>

<file path=customXml/itemProps3.xml><?xml version="1.0" encoding="utf-8"?>
<ds:datastoreItem xmlns:ds="http://schemas.openxmlformats.org/officeDocument/2006/customXml" ds:itemID="{D7687AC2-F593-4E87-BE3F-0026C3A7DAA1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Microsoft Sans Serif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Hatice Dağaslanı</dc:creator>
  <cp:keywords>Kurum İçi</cp:keywords>
  <cp:lastModifiedBy>Hatice Dağaslanı</cp:lastModifiedBy>
  <cp:revision>1</cp:revision>
  <dcterms:created xsi:type="dcterms:W3CDTF">2023-09-17T17:04:29Z</dcterms:created>
  <dcterms:modified xsi:type="dcterms:W3CDTF">2023-09-17T17:08:12Z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4fbcdc09-f2e4-4ea2-95bc-0d6a3048c196</vt:lpwstr>
  </property>
  <property fmtid="{D5CDD505-2E9C-101B-9397-08002B2CF9AE}" pid="3" name="Retention">
    <vt:lpwstr>2033-09-14</vt:lpwstr>
  </property>
  <property fmtid="{D5CDD505-2E9C-101B-9397-08002B2CF9AE}" pid="4" name="ClassifierUsername">
    <vt:lpwstr>Hatice Dağaslanı </vt:lpwstr>
  </property>
  <property fmtid="{D5CDD505-2E9C-101B-9397-08002B2CF9AE}" pid="5" name="ClassifiedDateTime">
    <vt:lpwstr>17.09.2023_20:08</vt:lpwstr>
  </property>
  <property fmtid="{D5CDD505-2E9C-101B-9397-08002B2CF9AE}" pid="6" name="Classification">
    <vt:lpwstr>C3b31001c33ff8</vt:lpwstr>
  </property>
  <property fmtid="{D5CDD505-2E9C-101B-9397-08002B2CF9AE}" pid="7" name="ContentTypeId">
    <vt:lpwstr>0x010100A803CBD37E8C6E4BB1D08822448FF6C8</vt:lpwstr>
  </property>
</Properties>
</file>