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678" r:id="rId3"/>
    <p:sldId id="679" r:id="rId4"/>
    <p:sldId id="680" r:id="rId5"/>
    <p:sldId id="681" r:id="rId6"/>
    <p:sldId id="683" r:id="rId7"/>
    <p:sldId id="684" r:id="rId8"/>
    <p:sldId id="682" r:id="rId9"/>
    <p:sldId id="388" r:id="rId10"/>
  </p:sldIdLst>
  <p:sldSz cx="12192000" cy="6858000"/>
  <p:notesSz cx="6808788" cy="99409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 ÖZFİDAN (Bilgi Güvenliği Müdürlüğü)" initials="MÖ(GM" lastIdx="1" clrIdx="0">
    <p:extLst>
      <p:ext uri="{19B8F6BF-5375-455C-9EA6-DF929625EA0E}">
        <p15:presenceInfo xmlns:p15="http://schemas.microsoft.com/office/powerpoint/2012/main" userId="S-1-5-21-1719721160-2698378329-3608306139-4973" providerId="AD"/>
      </p:ext>
    </p:extLst>
  </p:cmAuthor>
  <p:cmAuthor id="2" name="Damla ZEYTUN (Bilgi Güvenliği ve Kurumsal Yönetişim Md)" initials="DZ(GvKYM" lastIdx="3" clrIdx="1">
    <p:extLst>
      <p:ext uri="{19B8F6BF-5375-455C-9EA6-DF929625EA0E}">
        <p15:presenceInfo xmlns:p15="http://schemas.microsoft.com/office/powerpoint/2012/main" userId="S-1-5-21-1719721160-2698378329-3608306139-11497" providerId="AD"/>
      </p:ext>
    </p:extLst>
  </p:cmAuthor>
  <p:cmAuthor id="3" name="Ozan BAYRAKÇI" initials="OB" lastIdx="1" clrIdx="2">
    <p:extLst>
      <p:ext uri="{19B8F6BF-5375-455C-9EA6-DF929625EA0E}">
        <p15:presenceInfo xmlns:p15="http://schemas.microsoft.com/office/powerpoint/2012/main" userId="S-1-5-21-1719721160-2698378329-3608306139-148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E285"/>
    <a:srgbClr val="FF66CC"/>
    <a:srgbClr val="FF0000"/>
    <a:srgbClr val="CC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BB129-98C7-4B75-8613-F3BD8C2C0086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2E19-440E-4429-B60F-C8FA818EF8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83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2BB79-184D-47CD-9A50-24AF0C13DDBE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6AC17-D328-40BC-874C-529CAF96C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59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32CF-859B-4F55-A86F-6FD2A3FA43E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3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AC17-D328-40BC-874C-529CAF96C28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00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AC17-D328-40BC-874C-529CAF96C28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29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AC17-D328-40BC-874C-529CAF96C28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30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AC17-D328-40BC-874C-529CAF96C28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4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AC17-D328-40BC-874C-529CAF96C28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63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AC17-D328-40BC-874C-529CAF96C28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96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AC17-D328-40BC-874C-529CAF96C28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50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32CF-859B-4F55-A86F-6FD2A3FA43E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6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30801BD-CF79-4513-B727-7DA89FE7AA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4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207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EF22C-7B68-490A-ACA0-309889F7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A9046-EA15-4F9A-B61D-309C700C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290B-6DE0-49FF-9E9D-4F1FCB60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0375E-E661-4906-ACB8-598A31B2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AEFC5-B491-486E-B19A-E0FA5E07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AC1-BDD8-46B4-BF02-EBE24CD1C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5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EFA3393-241F-4419-B349-9D254AB95D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6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237260-1775-436A-9AFA-4B4711ED7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7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20D4E3-0A36-4276-941D-CF340F3D8D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5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992532-7F8E-434E-B4CD-3028F9E8D6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6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18A930-BDD6-4767-B233-89F2FF3B1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0B9619-2D09-48FA-B03B-53A593891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7325BF-22C0-42F6-8125-FE8B6C58E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023" y="1736111"/>
            <a:ext cx="5054601" cy="4200570"/>
          </a:xfrm>
          <a:custGeom>
            <a:avLst/>
            <a:gdLst>
              <a:gd name="connsiteX0" fmla="*/ 4729961 w 5054601"/>
              <a:gd name="connsiteY0" fmla="*/ 2413833 h 4200570"/>
              <a:gd name="connsiteX1" fmla="*/ 4959516 w 5054601"/>
              <a:gd name="connsiteY1" fmla="*/ 2508918 h 4200570"/>
              <a:gd name="connsiteX2" fmla="*/ 4959516 w 5054601"/>
              <a:gd name="connsiteY2" fmla="*/ 2968028 h 4200570"/>
              <a:gd name="connsiteX3" fmla="*/ 4456144 w 5054601"/>
              <a:gd name="connsiteY3" fmla="*/ 3471401 h 4200570"/>
              <a:gd name="connsiteX4" fmla="*/ 3997033 w 5054601"/>
              <a:gd name="connsiteY4" fmla="*/ 3471400 h 4200570"/>
              <a:gd name="connsiteX5" fmla="*/ 3997033 w 5054601"/>
              <a:gd name="connsiteY5" fmla="*/ 3012290 h 4200570"/>
              <a:gd name="connsiteX6" fmla="*/ 4500405 w 5054601"/>
              <a:gd name="connsiteY6" fmla="*/ 2508917 h 4200570"/>
              <a:gd name="connsiteX7" fmla="*/ 4729961 w 5054601"/>
              <a:gd name="connsiteY7" fmla="*/ 2413833 h 4200570"/>
              <a:gd name="connsiteX8" fmla="*/ 3176485 w 5054601"/>
              <a:gd name="connsiteY8" fmla="*/ 1994637 h 4200570"/>
              <a:gd name="connsiteX9" fmla="*/ 3406041 w 5054601"/>
              <a:gd name="connsiteY9" fmla="*/ 2089722 h 4200570"/>
              <a:gd name="connsiteX10" fmla="*/ 3406041 w 5054601"/>
              <a:gd name="connsiteY10" fmla="*/ 2548833 h 4200570"/>
              <a:gd name="connsiteX11" fmla="*/ 1849388 w 5054601"/>
              <a:gd name="connsiteY11" fmla="*/ 4105485 h 4200570"/>
              <a:gd name="connsiteX12" fmla="*/ 1390278 w 5054601"/>
              <a:gd name="connsiteY12" fmla="*/ 4105485 h 4200570"/>
              <a:gd name="connsiteX13" fmla="*/ 1390278 w 5054601"/>
              <a:gd name="connsiteY13" fmla="*/ 3646375 h 4200570"/>
              <a:gd name="connsiteX14" fmla="*/ 2946931 w 5054601"/>
              <a:gd name="connsiteY14" fmla="*/ 2089722 h 4200570"/>
              <a:gd name="connsiteX15" fmla="*/ 3176485 w 5054601"/>
              <a:gd name="connsiteY15" fmla="*/ 1994637 h 4200570"/>
              <a:gd name="connsiteX16" fmla="*/ 4620973 w 5054601"/>
              <a:gd name="connsiteY16" fmla="*/ 1544680 h 4200570"/>
              <a:gd name="connsiteX17" fmla="*/ 4850529 w 5054601"/>
              <a:gd name="connsiteY17" fmla="*/ 1639765 h 4200570"/>
              <a:gd name="connsiteX18" fmla="*/ 4850529 w 5054601"/>
              <a:gd name="connsiteY18" fmla="*/ 2098875 h 4200570"/>
              <a:gd name="connsiteX19" fmla="*/ 3293876 w 5054601"/>
              <a:gd name="connsiteY19" fmla="*/ 3655528 h 4200570"/>
              <a:gd name="connsiteX20" fmla="*/ 2834766 w 5054601"/>
              <a:gd name="connsiteY20" fmla="*/ 3655528 h 4200570"/>
              <a:gd name="connsiteX21" fmla="*/ 2834766 w 5054601"/>
              <a:gd name="connsiteY21" fmla="*/ 3196418 h 4200570"/>
              <a:gd name="connsiteX22" fmla="*/ 4391418 w 5054601"/>
              <a:gd name="connsiteY22" fmla="*/ 1639765 h 4200570"/>
              <a:gd name="connsiteX23" fmla="*/ 4620973 w 5054601"/>
              <a:gd name="connsiteY23" fmla="*/ 1544680 h 4200570"/>
              <a:gd name="connsiteX24" fmla="*/ 1881292 w 5054601"/>
              <a:gd name="connsiteY24" fmla="*/ 1280661 h 4200570"/>
              <a:gd name="connsiteX25" fmla="*/ 2110848 w 5054601"/>
              <a:gd name="connsiteY25" fmla="*/ 1375745 h 4200570"/>
              <a:gd name="connsiteX26" fmla="*/ 2110848 w 5054601"/>
              <a:gd name="connsiteY26" fmla="*/ 1834856 h 4200570"/>
              <a:gd name="connsiteX27" fmla="*/ 554196 w 5054601"/>
              <a:gd name="connsiteY27" fmla="*/ 3391509 h 4200570"/>
              <a:gd name="connsiteX28" fmla="*/ 95085 w 5054601"/>
              <a:gd name="connsiteY28" fmla="*/ 3391508 h 4200570"/>
              <a:gd name="connsiteX29" fmla="*/ 95085 w 5054601"/>
              <a:gd name="connsiteY29" fmla="*/ 2932398 h 4200570"/>
              <a:gd name="connsiteX30" fmla="*/ 1651737 w 5054601"/>
              <a:gd name="connsiteY30" fmla="*/ 1375745 h 4200570"/>
              <a:gd name="connsiteX31" fmla="*/ 1881292 w 5054601"/>
              <a:gd name="connsiteY31" fmla="*/ 1280661 h 4200570"/>
              <a:gd name="connsiteX32" fmla="*/ 3118728 w 5054601"/>
              <a:gd name="connsiteY32" fmla="*/ 1041561 h 4200570"/>
              <a:gd name="connsiteX33" fmla="*/ 3348284 w 5054601"/>
              <a:gd name="connsiteY33" fmla="*/ 1136646 h 4200570"/>
              <a:gd name="connsiteX34" fmla="*/ 3348284 w 5054601"/>
              <a:gd name="connsiteY34" fmla="*/ 1595757 h 4200570"/>
              <a:gd name="connsiteX35" fmla="*/ 1791631 w 5054601"/>
              <a:gd name="connsiteY35" fmla="*/ 3152409 h 4200570"/>
              <a:gd name="connsiteX36" fmla="*/ 1332521 w 5054601"/>
              <a:gd name="connsiteY36" fmla="*/ 3152409 h 4200570"/>
              <a:gd name="connsiteX37" fmla="*/ 1332521 w 5054601"/>
              <a:gd name="connsiteY37" fmla="*/ 2693299 h 4200570"/>
              <a:gd name="connsiteX38" fmla="*/ 2889173 w 5054601"/>
              <a:gd name="connsiteY38" fmla="*/ 1136646 h 4200570"/>
              <a:gd name="connsiteX39" fmla="*/ 3118728 w 5054601"/>
              <a:gd name="connsiteY39" fmla="*/ 1041561 h 4200570"/>
              <a:gd name="connsiteX40" fmla="*/ 4155728 w 5054601"/>
              <a:gd name="connsiteY40" fmla="*/ 979917 h 4200570"/>
              <a:gd name="connsiteX41" fmla="*/ 4385284 w 5054601"/>
              <a:gd name="connsiteY41" fmla="*/ 1075001 h 4200570"/>
              <a:gd name="connsiteX42" fmla="*/ 4385284 w 5054601"/>
              <a:gd name="connsiteY42" fmla="*/ 1534112 h 4200570"/>
              <a:gd name="connsiteX43" fmla="*/ 3881911 w 5054601"/>
              <a:gd name="connsiteY43" fmla="*/ 2037484 h 4200570"/>
              <a:gd name="connsiteX44" fmla="*/ 3422800 w 5054601"/>
              <a:gd name="connsiteY44" fmla="*/ 2037484 h 4200570"/>
              <a:gd name="connsiteX45" fmla="*/ 3422800 w 5054601"/>
              <a:gd name="connsiteY45" fmla="*/ 1578373 h 4200570"/>
              <a:gd name="connsiteX46" fmla="*/ 3926173 w 5054601"/>
              <a:gd name="connsiteY46" fmla="*/ 1075001 h 4200570"/>
              <a:gd name="connsiteX47" fmla="*/ 4155728 w 5054601"/>
              <a:gd name="connsiteY47" fmla="*/ 979917 h 4200570"/>
              <a:gd name="connsiteX48" fmla="*/ 2847091 w 5054601"/>
              <a:gd name="connsiteY48" fmla="*/ 276676 h 4200570"/>
              <a:gd name="connsiteX49" fmla="*/ 3076646 w 5054601"/>
              <a:gd name="connsiteY49" fmla="*/ 371760 h 4200570"/>
              <a:gd name="connsiteX50" fmla="*/ 3076646 w 5054601"/>
              <a:gd name="connsiteY50" fmla="*/ 830871 h 4200570"/>
              <a:gd name="connsiteX51" fmla="*/ 2573273 w 5054601"/>
              <a:gd name="connsiteY51" fmla="*/ 1334243 h 4200570"/>
              <a:gd name="connsiteX52" fmla="*/ 2114163 w 5054601"/>
              <a:gd name="connsiteY52" fmla="*/ 1334243 h 4200570"/>
              <a:gd name="connsiteX53" fmla="*/ 2114163 w 5054601"/>
              <a:gd name="connsiteY53" fmla="*/ 875133 h 4200570"/>
              <a:gd name="connsiteX54" fmla="*/ 2617536 w 5054601"/>
              <a:gd name="connsiteY54" fmla="*/ 371760 h 4200570"/>
              <a:gd name="connsiteX55" fmla="*/ 2847091 w 5054601"/>
              <a:gd name="connsiteY55" fmla="*/ 276676 h 4200570"/>
              <a:gd name="connsiteX56" fmla="*/ 1881294 w 5054601"/>
              <a:gd name="connsiteY56" fmla="*/ 273496 h 4200570"/>
              <a:gd name="connsiteX57" fmla="*/ 2110848 w 5054601"/>
              <a:gd name="connsiteY57" fmla="*/ 368580 h 4200570"/>
              <a:gd name="connsiteX58" fmla="*/ 2110848 w 5054601"/>
              <a:gd name="connsiteY58" fmla="*/ 827690 h 4200570"/>
              <a:gd name="connsiteX59" fmla="*/ 554196 w 5054601"/>
              <a:gd name="connsiteY59" fmla="*/ 2384343 h 4200570"/>
              <a:gd name="connsiteX60" fmla="*/ 95086 w 5054601"/>
              <a:gd name="connsiteY60" fmla="*/ 2384343 h 4200570"/>
              <a:gd name="connsiteX61" fmla="*/ 95086 w 5054601"/>
              <a:gd name="connsiteY61" fmla="*/ 1925233 h 4200570"/>
              <a:gd name="connsiteX62" fmla="*/ 1651738 w 5054601"/>
              <a:gd name="connsiteY62" fmla="*/ 368580 h 4200570"/>
              <a:gd name="connsiteX63" fmla="*/ 1881294 w 5054601"/>
              <a:gd name="connsiteY63" fmla="*/ 273496 h 4200570"/>
              <a:gd name="connsiteX64" fmla="*/ 866241 w 5054601"/>
              <a:gd name="connsiteY64" fmla="*/ 250378 h 4200570"/>
              <a:gd name="connsiteX65" fmla="*/ 1095797 w 5054601"/>
              <a:gd name="connsiteY65" fmla="*/ 345464 h 4200570"/>
              <a:gd name="connsiteX66" fmla="*/ 1095797 w 5054601"/>
              <a:gd name="connsiteY66" fmla="*/ 804574 h 4200570"/>
              <a:gd name="connsiteX67" fmla="*/ 592425 w 5054601"/>
              <a:gd name="connsiteY67" fmla="*/ 1307946 h 4200570"/>
              <a:gd name="connsiteX68" fmla="*/ 133314 w 5054601"/>
              <a:gd name="connsiteY68" fmla="*/ 1307946 h 4200570"/>
              <a:gd name="connsiteX69" fmla="*/ 133314 w 5054601"/>
              <a:gd name="connsiteY69" fmla="*/ 848836 h 4200570"/>
              <a:gd name="connsiteX70" fmla="*/ 636687 w 5054601"/>
              <a:gd name="connsiteY70" fmla="*/ 345464 h 4200570"/>
              <a:gd name="connsiteX71" fmla="*/ 866241 w 5054601"/>
              <a:gd name="connsiteY71" fmla="*/ 250378 h 4200570"/>
              <a:gd name="connsiteX72" fmla="*/ 4062150 w 5054601"/>
              <a:gd name="connsiteY72" fmla="*/ 0 h 4200570"/>
              <a:gd name="connsiteX73" fmla="*/ 4291706 w 5054601"/>
              <a:gd name="connsiteY73" fmla="*/ 95085 h 4200570"/>
              <a:gd name="connsiteX74" fmla="*/ 4291705 w 5054601"/>
              <a:gd name="connsiteY74" fmla="*/ 554195 h 4200570"/>
              <a:gd name="connsiteX75" fmla="*/ 3788333 w 5054601"/>
              <a:gd name="connsiteY75" fmla="*/ 1057567 h 4200570"/>
              <a:gd name="connsiteX76" fmla="*/ 3329222 w 5054601"/>
              <a:gd name="connsiteY76" fmla="*/ 1057567 h 4200570"/>
              <a:gd name="connsiteX77" fmla="*/ 3329222 w 5054601"/>
              <a:gd name="connsiteY77" fmla="*/ 598457 h 4200570"/>
              <a:gd name="connsiteX78" fmla="*/ 3832594 w 5054601"/>
              <a:gd name="connsiteY78" fmla="*/ 95085 h 4200570"/>
              <a:gd name="connsiteX79" fmla="*/ 4062150 w 5054601"/>
              <a:gd name="connsiteY79" fmla="*/ 0 h 42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054601" h="4200570">
                <a:moveTo>
                  <a:pt x="4729961" y="2413833"/>
                </a:moveTo>
                <a:cubicBezTo>
                  <a:pt x="4813044" y="2413833"/>
                  <a:pt x="4896126" y="2445528"/>
                  <a:pt x="4959516" y="2508918"/>
                </a:cubicBezTo>
                <a:cubicBezTo>
                  <a:pt x="5086296" y="2635697"/>
                  <a:pt x="5086296" y="2841248"/>
                  <a:pt x="4959516" y="2968028"/>
                </a:cubicBezTo>
                <a:lnTo>
                  <a:pt x="4456144" y="3471401"/>
                </a:lnTo>
                <a:cubicBezTo>
                  <a:pt x="4329364" y="3598181"/>
                  <a:pt x="4123813" y="3598180"/>
                  <a:pt x="3997033" y="3471400"/>
                </a:cubicBezTo>
                <a:cubicBezTo>
                  <a:pt x="3870253" y="3344620"/>
                  <a:pt x="3870253" y="3139070"/>
                  <a:pt x="3997033" y="3012290"/>
                </a:cubicBezTo>
                <a:lnTo>
                  <a:pt x="4500405" y="2508917"/>
                </a:lnTo>
                <a:cubicBezTo>
                  <a:pt x="4563795" y="2445527"/>
                  <a:pt x="4646878" y="2413833"/>
                  <a:pt x="4729961" y="2413833"/>
                </a:cubicBezTo>
                <a:close/>
                <a:moveTo>
                  <a:pt x="3176485" y="1994637"/>
                </a:moveTo>
                <a:cubicBezTo>
                  <a:pt x="3259568" y="1994638"/>
                  <a:pt x="3342650" y="2026333"/>
                  <a:pt x="3406041" y="2089722"/>
                </a:cubicBezTo>
                <a:cubicBezTo>
                  <a:pt x="3532821" y="2216502"/>
                  <a:pt x="3532821" y="2422053"/>
                  <a:pt x="3406041" y="2548833"/>
                </a:cubicBezTo>
                <a:lnTo>
                  <a:pt x="1849388" y="4105485"/>
                </a:lnTo>
                <a:cubicBezTo>
                  <a:pt x="1722608" y="4232265"/>
                  <a:pt x="1517058" y="4232265"/>
                  <a:pt x="1390278" y="4105485"/>
                </a:cubicBezTo>
                <a:cubicBezTo>
                  <a:pt x="1263498" y="3978705"/>
                  <a:pt x="1263498" y="3773155"/>
                  <a:pt x="1390278" y="3646375"/>
                </a:cubicBezTo>
                <a:lnTo>
                  <a:pt x="2946931" y="2089722"/>
                </a:lnTo>
                <a:cubicBezTo>
                  <a:pt x="3010320" y="2026333"/>
                  <a:pt x="3093402" y="1994638"/>
                  <a:pt x="3176485" y="1994637"/>
                </a:cubicBezTo>
                <a:close/>
                <a:moveTo>
                  <a:pt x="4620973" y="1544680"/>
                </a:moveTo>
                <a:cubicBezTo>
                  <a:pt x="4704056" y="1544680"/>
                  <a:pt x="4787139" y="1576375"/>
                  <a:pt x="4850529" y="1639765"/>
                </a:cubicBezTo>
                <a:cubicBezTo>
                  <a:pt x="4977309" y="1766545"/>
                  <a:pt x="4977309" y="1972095"/>
                  <a:pt x="4850529" y="2098875"/>
                </a:cubicBezTo>
                <a:lnTo>
                  <a:pt x="3293876" y="3655528"/>
                </a:lnTo>
                <a:cubicBezTo>
                  <a:pt x="3167096" y="3782308"/>
                  <a:pt x="2961546" y="3782308"/>
                  <a:pt x="2834766" y="3655528"/>
                </a:cubicBezTo>
                <a:cubicBezTo>
                  <a:pt x="2707986" y="3528748"/>
                  <a:pt x="2707986" y="3323198"/>
                  <a:pt x="2834766" y="3196418"/>
                </a:cubicBezTo>
                <a:lnTo>
                  <a:pt x="4391418" y="1639765"/>
                </a:lnTo>
                <a:cubicBezTo>
                  <a:pt x="4454808" y="1576375"/>
                  <a:pt x="4537891" y="1544680"/>
                  <a:pt x="4620973" y="1544680"/>
                </a:cubicBezTo>
                <a:close/>
                <a:moveTo>
                  <a:pt x="1881292" y="1280661"/>
                </a:moveTo>
                <a:cubicBezTo>
                  <a:pt x="1964375" y="1280661"/>
                  <a:pt x="2047458" y="1312355"/>
                  <a:pt x="2110848" y="1375745"/>
                </a:cubicBezTo>
                <a:cubicBezTo>
                  <a:pt x="2237628" y="1502525"/>
                  <a:pt x="2237628" y="1708076"/>
                  <a:pt x="2110848" y="1834856"/>
                </a:cubicBezTo>
                <a:lnTo>
                  <a:pt x="554196" y="3391509"/>
                </a:lnTo>
                <a:cubicBezTo>
                  <a:pt x="427416" y="3518289"/>
                  <a:pt x="221865" y="3518288"/>
                  <a:pt x="95085" y="3391508"/>
                </a:cubicBezTo>
                <a:cubicBezTo>
                  <a:pt x="-31695" y="3264728"/>
                  <a:pt x="-31695" y="3059178"/>
                  <a:pt x="95085" y="2932398"/>
                </a:cubicBezTo>
                <a:lnTo>
                  <a:pt x="1651737" y="1375745"/>
                </a:lnTo>
                <a:cubicBezTo>
                  <a:pt x="1715127" y="1312355"/>
                  <a:pt x="1798209" y="1280660"/>
                  <a:pt x="1881292" y="1280661"/>
                </a:cubicBezTo>
                <a:close/>
                <a:moveTo>
                  <a:pt x="3118728" y="1041561"/>
                </a:moveTo>
                <a:cubicBezTo>
                  <a:pt x="3201811" y="1041562"/>
                  <a:pt x="3284894" y="1073256"/>
                  <a:pt x="3348284" y="1136646"/>
                </a:cubicBezTo>
                <a:cubicBezTo>
                  <a:pt x="3475064" y="1263426"/>
                  <a:pt x="3475064" y="1468977"/>
                  <a:pt x="3348284" y="1595757"/>
                </a:cubicBezTo>
                <a:lnTo>
                  <a:pt x="1791631" y="3152409"/>
                </a:lnTo>
                <a:cubicBezTo>
                  <a:pt x="1664851" y="3279189"/>
                  <a:pt x="1459301" y="3279189"/>
                  <a:pt x="1332521" y="3152409"/>
                </a:cubicBezTo>
                <a:cubicBezTo>
                  <a:pt x="1205741" y="3025629"/>
                  <a:pt x="1205741" y="2820079"/>
                  <a:pt x="1332521" y="2693299"/>
                </a:cubicBezTo>
                <a:lnTo>
                  <a:pt x="2889173" y="1136646"/>
                </a:lnTo>
                <a:cubicBezTo>
                  <a:pt x="2952563" y="1073256"/>
                  <a:pt x="3035646" y="1041561"/>
                  <a:pt x="3118728" y="1041561"/>
                </a:cubicBezTo>
                <a:close/>
                <a:moveTo>
                  <a:pt x="4155728" y="979917"/>
                </a:moveTo>
                <a:cubicBezTo>
                  <a:pt x="4238811" y="979917"/>
                  <a:pt x="4321894" y="1011611"/>
                  <a:pt x="4385284" y="1075001"/>
                </a:cubicBezTo>
                <a:cubicBezTo>
                  <a:pt x="4512064" y="1201781"/>
                  <a:pt x="4512064" y="1407332"/>
                  <a:pt x="4385284" y="1534112"/>
                </a:cubicBezTo>
                <a:lnTo>
                  <a:pt x="3881911" y="2037484"/>
                </a:lnTo>
                <a:cubicBezTo>
                  <a:pt x="3755131" y="2164264"/>
                  <a:pt x="3549580" y="2164264"/>
                  <a:pt x="3422800" y="2037484"/>
                </a:cubicBezTo>
                <a:cubicBezTo>
                  <a:pt x="3296021" y="1910704"/>
                  <a:pt x="3296021" y="1705154"/>
                  <a:pt x="3422800" y="1578373"/>
                </a:cubicBezTo>
                <a:lnTo>
                  <a:pt x="3926173" y="1075001"/>
                </a:lnTo>
                <a:cubicBezTo>
                  <a:pt x="3989563" y="1011611"/>
                  <a:pt x="4072645" y="979916"/>
                  <a:pt x="4155728" y="979917"/>
                </a:cubicBezTo>
                <a:close/>
                <a:moveTo>
                  <a:pt x="2847091" y="276676"/>
                </a:moveTo>
                <a:cubicBezTo>
                  <a:pt x="2930174" y="276675"/>
                  <a:pt x="3013256" y="308371"/>
                  <a:pt x="3076646" y="371760"/>
                </a:cubicBezTo>
                <a:cubicBezTo>
                  <a:pt x="3203426" y="498540"/>
                  <a:pt x="3203426" y="704091"/>
                  <a:pt x="3076646" y="830871"/>
                </a:cubicBezTo>
                <a:lnTo>
                  <a:pt x="2573273" y="1334243"/>
                </a:lnTo>
                <a:cubicBezTo>
                  <a:pt x="2446493" y="1461023"/>
                  <a:pt x="2240943" y="1461023"/>
                  <a:pt x="2114163" y="1334243"/>
                </a:cubicBezTo>
                <a:cubicBezTo>
                  <a:pt x="1987383" y="1207463"/>
                  <a:pt x="1987383" y="1001913"/>
                  <a:pt x="2114163" y="875133"/>
                </a:cubicBezTo>
                <a:lnTo>
                  <a:pt x="2617536" y="371760"/>
                </a:lnTo>
                <a:cubicBezTo>
                  <a:pt x="2680926" y="308371"/>
                  <a:pt x="2764008" y="276675"/>
                  <a:pt x="2847091" y="276676"/>
                </a:cubicBezTo>
                <a:close/>
                <a:moveTo>
                  <a:pt x="1881294" y="273496"/>
                </a:moveTo>
                <a:cubicBezTo>
                  <a:pt x="1964376" y="273496"/>
                  <a:pt x="2047459" y="305191"/>
                  <a:pt x="2110848" y="368580"/>
                </a:cubicBezTo>
                <a:cubicBezTo>
                  <a:pt x="2237628" y="495360"/>
                  <a:pt x="2237628" y="700910"/>
                  <a:pt x="2110848" y="827690"/>
                </a:cubicBezTo>
                <a:lnTo>
                  <a:pt x="554196" y="2384343"/>
                </a:lnTo>
                <a:cubicBezTo>
                  <a:pt x="427416" y="2511124"/>
                  <a:pt x="221866" y="2511124"/>
                  <a:pt x="95086" y="2384343"/>
                </a:cubicBezTo>
                <a:cubicBezTo>
                  <a:pt x="-31694" y="2257563"/>
                  <a:pt x="-31694" y="2052013"/>
                  <a:pt x="95086" y="1925233"/>
                </a:cubicBezTo>
                <a:lnTo>
                  <a:pt x="1651738" y="368580"/>
                </a:lnTo>
                <a:cubicBezTo>
                  <a:pt x="1715129" y="305191"/>
                  <a:pt x="1798210" y="273496"/>
                  <a:pt x="1881294" y="273496"/>
                </a:cubicBezTo>
                <a:close/>
                <a:moveTo>
                  <a:pt x="866241" y="250378"/>
                </a:moveTo>
                <a:cubicBezTo>
                  <a:pt x="949325" y="250378"/>
                  <a:pt x="1032407" y="282074"/>
                  <a:pt x="1095797" y="345464"/>
                </a:cubicBezTo>
                <a:cubicBezTo>
                  <a:pt x="1222577" y="472244"/>
                  <a:pt x="1222577" y="677794"/>
                  <a:pt x="1095797" y="804574"/>
                </a:cubicBezTo>
                <a:lnTo>
                  <a:pt x="592425" y="1307946"/>
                </a:lnTo>
                <a:cubicBezTo>
                  <a:pt x="465645" y="1434727"/>
                  <a:pt x="260094" y="1434727"/>
                  <a:pt x="133314" y="1307946"/>
                </a:cubicBezTo>
                <a:cubicBezTo>
                  <a:pt x="6534" y="1181166"/>
                  <a:pt x="6534" y="975616"/>
                  <a:pt x="133314" y="848836"/>
                </a:cubicBezTo>
                <a:lnTo>
                  <a:pt x="636687" y="345464"/>
                </a:lnTo>
                <a:cubicBezTo>
                  <a:pt x="700076" y="282073"/>
                  <a:pt x="783159" y="250378"/>
                  <a:pt x="866241" y="250378"/>
                </a:cubicBezTo>
                <a:close/>
                <a:moveTo>
                  <a:pt x="4062150" y="0"/>
                </a:moveTo>
                <a:cubicBezTo>
                  <a:pt x="4145233" y="-1"/>
                  <a:pt x="4228316" y="31695"/>
                  <a:pt x="4291706" y="95085"/>
                </a:cubicBezTo>
                <a:cubicBezTo>
                  <a:pt x="4418485" y="221864"/>
                  <a:pt x="4418486" y="427415"/>
                  <a:pt x="4291705" y="554195"/>
                </a:cubicBezTo>
                <a:lnTo>
                  <a:pt x="3788333" y="1057567"/>
                </a:lnTo>
                <a:cubicBezTo>
                  <a:pt x="3661553" y="1184347"/>
                  <a:pt x="3456002" y="1184347"/>
                  <a:pt x="3329222" y="1057567"/>
                </a:cubicBezTo>
                <a:cubicBezTo>
                  <a:pt x="3202442" y="930787"/>
                  <a:pt x="3202442" y="725237"/>
                  <a:pt x="3329222" y="598457"/>
                </a:cubicBezTo>
                <a:lnTo>
                  <a:pt x="3832594" y="95085"/>
                </a:lnTo>
                <a:cubicBezTo>
                  <a:pt x="3895984" y="31695"/>
                  <a:pt x="3979067" y="-1"/>
                  <a:pt x="40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39AE8-769A-49AB-B5AF-90186136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8C351-63AF-4794-A0EA-8043EDBC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B35E3-A258-4788-A81F-3F27FEB0F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0FB74-C4C5-42D0-BD47-254BD552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9BE50-7867-41F9-BB9C-854B0AFB2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AC1-BDD8-46B4-BF02-EBE24CD1C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1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2A3699B-A99C-471D-A86D-BD673353EAC6" descr="EBD979F2-DBC5-43C3-9E03-BA6A50D76A5E@local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-1" y="-31897"/>
            <a:ext cx="8386834" cy="6889897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4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3E7B2-5088-4876-AC1F-622B9E67C55B}"/>
              </a:ext>
            </a:extLst>
          </p:cNvPr>
          <p:cNvSpPr txBox="1"/>
          <p:nvPr/>
        </p:nvSpPr>
        <p:spPr>
          <a:xfrm>
            <a:off x="248173" y="1619343"/>
            <a:ext cx="5857727" cy="3991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rgbClr val="FFFFFF"/>
                </a:solidFill>
                <a:latin typeface="Montserrat Semi Bold" panose="00000700000000000000" pitchFamily="50" charset="0"/>
                <a:ea typeface="Questrial" charset="0"/>
                <a:cs typeface="Questrial" panose="02000000000000000000" pitchFamily="2" charset="0"/>
              </a:defRPr>
            </a:lvl1pPr>
          </a:lstStyle>
          <a:p>
            <a:pPr algn="ctr"/>
            <a:endParaRPr lang="tr-TR" sz="3600" b="1" dirty="0">
              <a:latin typeface="Calibri (Body)"/>
            </a:endParaRPr>
          </a:p>
          <a:p>
            <a:pPr algn="ctr"/>
            <a:r>
              <a:rPr lang="en-US" sz="2800" b="1" dirty="0">
                <a:latin typeface="Calibri (Body)"/>
              </a:rPr>
              <a:t>Bilgi Güvenliği Direktörlüğü </a:t>
            </a:r>
          </a:p>
          <a:p>
            <a:pPr algn="ctr"/>
            <a:r>
              <a:rPr lang="en-US" sz="2800" b="1" dirty="0" err="1">
                <a:latin typeface="Calibri (Body)"/>
              </a:rPr>
              <a:t>Siber</a:t>
            </a:r>
            <a:r>
              <a:rPr lang="en-US" sz="2800" b="1" dirty="0">
                <a:latin typeface="Calibri (Body)"/>
              </a:rPr>
              <a:t> </a:t>
            </a:r>
            <a:r>
              <a:rPr lang="en-US" sz="2800" b="1" dirty="0" err="1">
                <a:latin typeface="Calibri (Body)"/>
              </a:rPr>
              <a:t>Tehdit</a:t>
            </a:r>
            <a:r>
              <a:rPr lang="en-US" sz="2800" b="1" dirty="0">
                <a:latin typeface="Calibri (Body)"/>
              </a:rPr>
              <a:t> Yönetimi Md.</a:t>
            </a:r>
          </a:p>
          <a:p>
            <a:pPr algn="ctr"/>
            <a:endParaRPr lang="en-US" sz="2800" b="1" dirty="0">
              <a:latin typeface="Calibri (Body)"/>
            </a:endParaRPr>
          </a:p>
          <a:p>
            <a:pPr algn="ctr"/>
            <a:endParaRPr lang="en-US" sz="2800" b="1" dirty="0">
              <a:latin typeface="Calibri (Body)"/>
            </a:endParaRPr>
          </a:p>
          <a:p>
            <a:pPr algn="ctr"/>
            <a:endParaRPr lang="en-US" sz="2800" b="1" dirty="0">
              <a:latin typeface="Calibri (Body)"/>
            </a:endParaRPr>
          </a:p>
          <a:p>
            <a:pPr algn="ctr"/>
            <a:endParaRPr lang="en-US" sz="2800" b="1" dirty="0">
              <a:latin typeface="Calibri (Body)"/>
            </a:endParaRPr>
          </a:p>
          <a:p>
            <a:pPr algn="ctr"/>
            <a:r>
              <a:rPr lang="en-US" sz="2800" b="1" dirty="0">
                <a:latin typeface="Calibri (Body)"/>
              </a:rPr>
              <a:t>Güvenli Yazılım Geliştirme Yaşam </a:t>
            </a:r>
            <a:r>
              <a:rPr lang="en-US" sz="2800" b="1" dirty="0" err="1">
                <a:latin typeface="Calibri (Body)"/>
              </a:rPr>
              <a:t>Döngüsünde</a:t>
            </a:r>
            <a:r>
              <a:rPr lang="en-US" sz="2800" b="1" dirty="0">
                <a:latin typeface="Calibri (Body)"/>
              </a:rPr>
              <a:t> </a:t>
            </a:r>
            <a:r>
              <a:rPr lang="en-US" sz="2800" b="1" dirty="0" err="1">
                <a:latin typeface="Calibri (Body)"/>
              </a:rPr>
              <a:t>Otomatize</a:t>
            </a:r>
            <a:r>
              <a:rPr lang="en-US" sz="2800" b="1" dirty="0">
                <a:latin typeface="Calibri (Body)"/>
              </a:rPr>
              <a:t> </a:t>
            </a:r>
            <a:r>
              <a:rPr lang="en-US" sz="2800" b="1" dirty="0" err="1">
                <a:latin typeface="Calibri (Body)"/>
              </a:rPr>
              <a:t>Bulgu</a:t>
            </a:r>
            <a:r>
              <a:rPr lang="en-US" sz="2800" b="1" dirty="0">
                <a:latin typeface="Calibri (Body)"/>
              </a:rPr>
              <a:t> Yönetim ve </a:t>
            </a:r>
            <a:r>
              <a:rPr lang="en-US" sz="2800" b="1" dirty="0" err="1">
                <a:latin typeface="Calibri (Body)"/>
              </a:rPr>
              <a:t>İşletim</a:t>
            </a:r>
            <a:r>
              <a:rPr lang="en-US" sz="2800" b="1" dirty="0">
                <a:latin typeface="Calibri (Body)"/>
              </a:rPr>
              <a:t> Projesi </a:t>
            </a:r>
            <a:r>
              <a:rPr lang="en-US" sz="2800" b="1" dirty="0" err="1">
                <a:latin typeface="Calibri (Body)"/>
              </a:rPr>
              <a:t>Sunumu</a:t>
            </a:r>
            <a:endParaRPr lang="en-US" sz="2800" b="1" dirty="0">
              <a:solidFill>
                <a:srgbClr val="FF9900"/>
              </a:solidFill>
              <a:latin typeface="Calibri (Body)"/>
            </a:endParaRPr>
          </a:p>
          <a:p>
            <a:pPr algn="ctr"/>
            <a:r>
              <a:rPr lang="en-US" sz="2800" b="1" dirty="0">
                <a:latin typeface="Calibri (Body)"/>
              </a:rPr>
              <a:t> </a:t>
            </a:r>
            <a:endParaRPr lang="tr-TR" sz="2800" dirty="0">
              <a:latin typeface="Calibri"/>
            </a:endParaRPr>
          </a:p>
        </p:txBody>
      </p:sp>
      <p:pic>
        <p:nvPicPr>
          <p:cNvPr id="9" name="Resim 5">
            <a:extLst>
              <a:ext uri="{FF2B5EF4-FFF2-40B4-BE49-F238E27FC236}">
                <a16:creationId xmlns:a16="http://schemas.microsoft.com/office/drawing/2014/main" id="{4AF30EEF-DCBD-44A4-98DC-AA9147E14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19" y="1868557"/>
            <a:ext cx="2735609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FA170-E482-4D95-82FB-2FCDF89AC6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93" y="4511133"/>
            <a:ext cx="2693009" cy="23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3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34" y="280470"/>
            <a:ext cx="12062333" cy="83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4"/>
          <p:cNvSpPr/>
          <p:nvPr/>
        </p:nvSpPr>
        <p:spPr>
          <a:xfrm>
            <a:off x="177289" y="492763"/>
            <a:ext cx="575019" cy="57501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630" y="537246"/>
            <a:ext cx="488336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649" y="28047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</a:t>
            </a: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Amacı</a:t>
            </a:r>
            <a:endParaRPr lang="en-US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4F2469-E299-457C-8649-08A0B2EECFEC}"/>
              </a:ext>
            </a:extLst>
          </p:cNvPr>
          <p:cNvSpPr txBox="1"/>
          <p:nvPr/>
        </p:nvSpPr>
        <p:spPr>
          <a:xfrm>
            <a:off x="752308" y="1651428"/>
            <a:ext cx="10554085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Güvenli Yazılım Geliştirme Yaşam Döngüsünde </a:t>
            </a:r>
            <a:r>
              <a:rPr lang="tr-TR" sz="1600" dirty="0" err="1"/>
              <a:t>Otomatize</a:t>
            </a:r>
            <a:r>
              <a:rPr lang="tr-TR" sz="1600" dirty="0"/>
              <a:t> Bulgu Yönetim ve İşletim Projesi</a:t>
            </a:r>
            <a:r>
              <a:rPr lang="en-US" sz="1600" dirty="0"/>
              <a:t> </a:t>
            </a:r>
            <a:r>
              <a:rPr lang="tr-TR" sz="1600" dirty="0"/>
              <a:t>kapsamında güvenlik bulguları yönetim aracı ürünü </a:t>
            </a:r>
            <a:r>
              <a:rPr lang="en-US" sz="1600" dirty="0" err="1"/>
              <a:t>konumlandırılmıştır</a:t>
            </a:r>
            <a:r>
              <a:rPr lang="tr-TR" sz="1600" dirty="0"/>
              <a:t>.</a:t>
            </a:r>
            <a:r>
              <a:rPr lang="en-US" sz="1600" dirty="0"/>
              <a:t> Bu </a:t>
            </a:r>
            <a:r>
              <a:rPr lang="en-US" sz="1600" dirty="0" err="1"/>
              <a:t>ürün</a:t>
            </a:r>
            <a:r>
              <a:rPr lang="en-US" sz="1600" dirty="0"/>
              <a:t> </a:t>
            </a:r>
            <a:r>
              <a:rPr lang="en-US" sz="1600" dirty="0" err="1"/>
              <a:t>çeşitli</a:t>
            </a:r>
            <a:r>
              <a:rPr lang="en-US" sz="1600" dirty="0"/>
              <a:t> </a:t>
            </a:r>
            <a:r>
              <a:rPr lang="en-US" sz="1600" dirty="0" err="1"/>
              <a:t>tarama</a:t>
            </a:r>
            <a:r>
              <a:rPr lang="en-US" sz="1600" dirty="0"/>
              <a:t> </a:t>
            </a:r>
            <a:r>
              <a:rPr lang="en-US" sz="1600" dirty="0" err="1"/>
              <a:t>araçları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entegre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bulunan</a:t>
            </a:r>
            <a:r>
              <a:rPr lang="en-US" sz="1600" dirty="0"/>
              <a:t> </a:t>
            </a:r>
            <a:r>
              <a:rPr lang="en-US" sz="1600" dirty="0" err="1"/>
              <a:t>bütün</a:t>
            </a:r>
            <a:r>
              <a:rPr lang="en-US" sz="1600" dirty="0"/>
              <a:t> </a:t>
            </a:r>
            <a:r>
              <a:rPr lang="en-US" sz="1600" dirty="0" err="1"/>
              <a:t>bulguların</a:t>
            </a:r>
            <a:r>
              <a:rPr lang="en-US" sz="1600" dirty="0"/>
              <a:t> </a:t>
            </a:r>
            <a:r>
              <a:rPr lang="en-US" sz="1600" dirty="0" err="1"/>
              <a:t>tek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arayüzde</a:t>
            </a:r>
            <a:r>
              <a:rPr lang="en-US" sz="1600" dirty="0"/>
              <a:t> </a:t>
            </a:r>
            <a:r>
              <a:rPr lang="en-US" sz="1600" dirty="0" err="1"/>
              <a:t>yönetilmesi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kullanılmaktadır</a:t>
            </a:r>
            <a:r>
              <a:rPr lang="en-US" sz="1600" dirty="0"/>
              <a:t>. Proje </a:t>
            </a:r>
            <a:r>
              <a:rPr lang="en-US" sz="1600" dirty="0" err="1"/>
              <a:t>kapsamında</a:t>
            </a:r>
            <a:r>
              <a:rPr lang="en-US" sz="1600" dirty="0"/>
              <a:t> Fortify SSC ve Tenable SC </a:t>
            </a:r>
            <a:r>
              <a:rPr lang="en-US" sz="1600" dirty="0" err="1"/>
              <a:t>tarama</a:t>
            </a:r>
            <a:r>
              <a:rPr lang="en-US" sz="1600" dirty="0"/>
              <a:t> </a:t>
            </a:r>
            <a:r>
              <a:rPr lang="en-US" sz="1600" dirty="0" err="1"/>
              <a:t>araçlarından</a:t>
            </a:r>
            <a:r>
              <a:rPr lang="en-US" sz="1600" dirty="0"/>
              <a:t> </a:t>
            </a:r>
            <a:r>
              <a:rPr lang="en-US" sz="1600" dirty="0" err="1"/>
              <a:t>gelen</a:t>
            </a:r>
            <a:r>
              <a:rPr lang="en-US" sz="1600" dirty="0"/>
              <a:t> </a:t>
            </a:r>
            <a:r>
              <a:rPr lang="en-US" sz="1600" dirty="0" err="1"/>
              <a:t>bulguların</a:t>
            </a:r>
            <a:r>
              <a:rPr lang="en-US" sz="1600" dirty="0"/>
              <a:t> </a:t>
            </a:r>
            <a:r>
              <a:rPr lang="en-US" sz="1600" dirty="0" err="1"/>
              <a:t>otomatik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Jira </a:t>
            </a:r>
            <a:r>
              <a:rPr lang="en-US" sz="1600" dirty="0" err="1"/>
              <a:t>kayıtları</a:t>
            </a:r>
            <a:r>
              <a:rPr lang="en-US" sz="1600" dirty="0"/>
              <a:t> </a:t>
            </a:r>
            <a:r>
              <a:rPr lang="en-US" sz="1600" dirty="0" err="1"/>
              <a:t>açılması</a:t>
            </a:r>
            <a:r>
              <a:rPr lang="en-US" sz="1600" dirty="0"/>
              <a:t> ve </a:t>
            </a:r>
            <a:r>
              <a:rPr lang="en-US" sz="1600" dirty="0" err="1"/>
              <a:t>burada</a:t>
            </a:r>
            <a:r>
              <a:rPr lang="en-US" sz="1600" dirty="0"/>
              <a:t> </a:t>
            </a:r>
            <a:r>
              <a:rPr lang="en-US" sz="1600" dirty="0" err="1"/>
              <a:t>takip</a:t>
            </a:r>
            <a:r>
              <a:rPr lang="en-US" sz="1600" dirty="0"/>
              <a:t> </a:t>
            </a:r>
            <a:r>
              <a:rPr lang="en-US" sz="1600" dirty="0" err="1"/>
              <a:t>edilmesi</a:t>
            </a:r>
            <a:r>
              <a:rPr lang="en-US" sz="1600" dirty="0"/>
              <a:t> </a:t>
            </a:r>
            <a:r>
              <a:rPr lang="en-US" sz="1600" dirty="0" err="1"/>
              <a:t>hedeflenmektedir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Proje </a:t>
            </a:r>
            <a:r>
              <a:rPr lang="en-US" sz="1600" dirty="0" err="1"/>
              <a:t>kapsamında</a:t>
            </a:r>
            <a:r>
              <a:rPr lang="en-US" sz="1600" dirty="0"/>
              <a:t> Tenable ve Fortify </a:t>
            </a:r>
            <a:r>
              <a:rPr lang="en-US" sz="1600" dirty="0" err="1"/>
              <a:t>ürünü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bulunan</a:t>
            </a:r>
            <a:r>
              <a:rPr lang="en-US" sz="1600" dirty="0"/>
              <a:t> </a:t>
            </a:r>
            <a:r>
              <a:rPr lang="en-US" sz="1600" dirty="0" err="1"/>
              <a:t>bulgular</a:t>
            </a:r>
            <a:r>
              <a:rPr lang="en-US" sz="1600" dirty="0"/>
              <a:t> </a:t>
            </a:r>
            <a:r>
              <a:rPr lang="en-US" sz="1600" dirty="0" err="1"/>
              <a:t>otomatik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Jira </a:t>
            </a:r>
            <a:r>
              <a:rPr lang="en-US" sz="1600" dirty="0" err="1"/>
              <a:t>kayıtları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ilgili</a:t>
            </a:r>
            <a:r>
              <a:rPr lang="en-US" sz="1600" dirty="0"/>
              <a:t> </a:t>
            </a:r>
            <a:r>
              <a:rPr lang="en-US" sz="1600" dirty="0" err="1"/>
              <a:t>takıma</a:t>
            </a:r>
            <a:r>
              <a:rPr lang="en-US" sz="1600" dirty="0"/>
              <a:t> </a:t>
            </a:r>
            <a:r>
              <a:rPr lang="en-US" sz="1600" dirty="0" err="1"/>
              <a:t>atanacak</a:t>
            </a:r>
            <a:r>
              <a:rPr lang="en-US" sz="1600" dirty="0"/>
              <a:t>, </a:t>
            </a:r>
            <a:r>
              <a:rPr lang="en-US" sz="1600" dirty="0" err="1"/>
              <a:t>daha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 da </a:t>
            </a:r>
            <a:r>
              <a:rPr lang="en-US" sz="1600" dirty="0" err="1"/>
              <a:t>çalışmalar</a:t>
            </a:r>
            <a:r>
              <a:rPr lang="en-US" sz="1600" dirty="0"/>
              <a:t> </a:t>
            </a:r>
            <a:r>
              <a:rPr lang="en-US" sz="1600" dirty="0" err="1"/>
              <a:t>sonucu</a:t>
            </a:r>
            <a:r>
              <a:rPr lang="en-US" sz="1600" dirty="0"/>
              <a:t> </a:t>
            </a:r>
            <a:r>
              <a:rPr lang="en-US" sz="1600" dirty="0" err="1"/>
              <a:t>bulgular</a:t>
            </a:r>
            <a:r>
              <a:rPr lang="en-US" sz="1600" dirty="0"/>
              <a:t> </a:t>
            </a:r>
            <a:r>
              <a:rPr lang="en-US" sz="1600" dirty="0" err="1"/>
              <a:t>kapatıldığında</a:t>
            </a:r>
            <a:r>
              <a:rPr lang="en-US" sz="1600" dirty="0"/>
              <a:t> Jira </a:t>
            </a:r>
            <a:r>
              <a:rPr lang="en-US" sz="1600" dirty="0" err="1"/>
              <a:t>kayıtları</a:t>
            </a:r>
            <a:r>
              <a:rPr lang="en-US" sz="1600" dirty="0"/>
              <a:t> </a:t>
            </a:r>
            <a:r>
              <a:rPr lang="en-US" sz="1600" dirty="0" err="1"/>
              <a:t>otomatik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kapatılacaktır</a:t>
            </a:r>
            <a:r>
              <a:rPr lang="en-US" sz="1600" dirty="0"/>
              <a:t>. Proje, </a:t>
            </a:r>
            <a:r>
              <a:rPr lang="en-US" sz="1600" dirty="0" err="1"/>
              <a:t>kayıt</a:t>
            </a:r>
            <a:r>
              <a:rPr lang="en-US" sz="1600" dirty="0"/>
              <a:t> </a:t>
            </a:r>
            <a:r>
              <a:rPr lang="en-US" sz="1600" dirty="0" err="1"/>
              <a:t>takip</a:t>
            </a:r>
            <a:r>
              <a:rPr lang="en-US" sz="1600" dirty="0"/>
              <a:t> </a:t>
            </a:r>
            <a:r>
              <a:rPr lang="en-US" sz="1600" dirty="0" err="1"/>
              <a:t>ürünü</a:t>
            </a:r>
            <a:r>
              <a:rPr lang="en-US" sz="1600" dirty="0"/>
              <a:t> </a:t>
            </a:r>
            <a:r>
              <a:rPr lang="en-US" sz="1600" dirty="0" err="1"/>
              <a:t>olan</a:t>
            </a:r>
            <a:r>
              <a:rPr lang="en-US" sz="1600" dirty="0"/>
              <a:t> Jira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güvenlik</a:t>
            </a:r>
            <a:r>
              <a:rPr lang="en-US" sz="1600" dirty="0"/>
              <a:t> </a:t>
            </a:r>
            <a:r>
              <a:rPr lang="en-US" sz="1600" dirty="0" err="1"/>
              <a:t>tarama</a:t>
            </a:r>
            <a:r>
              <a:rPr lang="en-US" sz="1600" dirty="0"/>
              <a:t> </a:t>
            </a:r>
            <a:r>
              <a:rPr lang="en-US" sz="1600" dirty="0" err="1"/>
              <a:t>ürünleri</a:t>
            </a:r>
            <a:r>
              <a:rPr lang="en-US" sz="1600" dirty="0"/>
              <a:t> </a:t>
            </a:r>
            <a:r>
              <a:rPr lang="en-US" sz="1600" dirty="0" err="1"/>
              <a:t>olan</a:t>
            </a:r>
            <a:r>
              <a:rPr lang="en-US" sz="1600" dirty="0"/>
              <a:t> Tenable ve Fortify </a:t>
            </a:r>
            <a:r>
              <a:rPr lang="en-US" sz="1600" dirty="0" err="1"/>
              <a:t>arasında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köprü</a:t>
            </a:r>
            <a:r>
              <a:rPr lang="en-US" sz="1600" dirty="0"/>
              <a:t> </a:t>
            </a:r>
            <a:r>
              <a:rPr lang="en-US" sz="1600" dirty="0" err="1"/>
              <a:t>görevi</a:t>
            </a:r>
            <a:r>
              <a:rPr lang="en-US" sz="1600" dirty="0"/>
              <a:t> </a:t>
            </a:r>
            <a:r>
              <a:rPr lang="en-US" sz="1600" dirty="0" err="1"/>
              <a:t>görerek</a:t>
            </a:r>
            <a:r>
              <a:rPr lang="en-US" sz="1600" dirty="0"/>
              <a:t> </a:t>
            </a:r>
            <a:r>
              <a:rPr lang="en-US" sz="1600" dirty="0" err="1"/>
              <a:t>güvenlik</a:t>
            </a:r>
            <a:r>
              <a:rPr lang="en-US" sz="1600" dirty="0"/>
              <a:t> </a:t>
            </a:r>
            <a:r>
              <a:rPr lang="en-US" sz="1600" dirty="0" err="1"/>
              <a:t>bulgularının</a:t>
            </a:r>
            <a:r>
              <a:rPr lang="en-US" sz="1600" dirty="0"/>
              <a:t> </a:t>
            </a:r>
            <a:r>
              <a:rPr lang="en-US" sz="1600" dirty="0" err="1"/>
              <a:t>açılmasını</a:t>
            </a:r>
            <a:r>
              <a:rPr lang="en-US" sz="1600" dirty="0"/>
              <a:t> ve </a:t>
            </a:r>
            <a:r>
              <a:rPr lang="en-US" sz="1600" dirty="0" err="1"/>
              <a:t>kapatılmasını</a:t>
            </a:r>
            <a:r>
              <a:rPr lang="en-US" sz="1600" dirty="0"/>
              <a:t> </a:t>
            </a:r>
            <a:r>
              <a:rPr lang="en-US" sz="1600" dirty="0" err="1"/>
              <a:t>otomatikleştirecektir</a:t>
            </a:r>
            <a:r>
              <a:rPr lang="en-US" sz="1600" dirty="0"/>
              <a:t>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4831917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34" y="280470"/>
            <a:ext cx="12062333" cy="83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4"/>
          <p:cNvSpPr/>
          <p:nvPr/>
        </p:nvSpPr>
        <p:spPr>
          <a:xfrm>
            <a:off x="177289" y="492763"/>
            <a:ext cx="575019" cy="57501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630" y="537246"/>
            <a:ext cx="488336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649" y="280470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</a:t>
            </a: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Safhaları</a:t>
            </a:r>
            <a:endParaRPr lang="en-US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4F2469-E299-457C-8649-08A0B2EECFEC}"/>
              </a:ext>
            </a:extLst>
          </p:cNvPr>
          <p:cNvSpPr txBox="1"/>
          <p:nvPr/>
        </p:nvSpPr>
        <p:spPr>
          <a:xfrm>
            <a:off x="752308" y="1651428"/>
            <a:ext cx="10554085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/>
              <a:t>Orkestrasyon</a:t>
            </a:r>
            <a:r>
              <a:rPr lang="en-US" sz="1600" dirty="0"/>
              <a:t> </a:t>
            </a:r>
            <a:r>
              <a:rPr lang="en-US" sz="1600" dirty="0" err="1"/>
              <a:t>ürünü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lisans</a:t>
            </a:r>
            <a:r>
              <a:rPr lang="en-US" sz="1600" dirty="0"/>
              <a:t> </a:t>
            </a:r>
            <a:r>
              <a:rPr lang="en-US" sz="1600" dirty="0" err="1"/>
              <a:t>satın</a:t>
            </a:r>
            <a:r>
              <a:rPr lang="en-US" sz="1600" dirty="0"/>
              <a:t> </a:t>
            </a:r>
            <a:r>
              <a:rPr lang="en-US" sz="1600" dirty="0" err="1"/>
              <a:t>alındı</a:t>
            </a:r>
            <a:r>
              <a:rPr lang="en-US" sz="1600" dirty="0"/>
              <a:t> ve </a:t>
            </a:r>
            <a:r>
              <a:rPr lang="en-US" sz="1600" dirty="0" err="1"/>
              <a:t>ürününün</a:t>
            </a:r>
            <a:r>
              <a:rPr lang="en-US" sz="1600" dirty="0"/>
              <a:t> </a:t>
            </a:r>
            <a:r>
              <a:rPr lang="en-US" sz="1600" dirty="0" err="1"/>
              <a:t>yeni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sanal</a:t>
            </a:r>
            <a:r>
              <a:rPr lang="en-US" sz="1600" dirty="0"/>
              <a:t> </a:t>
            </a:r>
            <a:r>
              <a:rPr lang="en-US" sz="1600" dirty="0" err="1"/>
              <a:t>sunucuya</a:t>
            </a:r>
            <a:r>
              <a:rPr lang="en-US" sz="1600" dirty="0"/>
              <a:t> </a:t>
            </a:r>
            <a:r>
              <a:rPr lang="en-US" sz="1600" dirty="0" err="1"/>
              <a:t>kurulumu</a:t>
            </a:r>
            <a:r>
              <a:rPr lang="en-US" sz="1600" dirty="0"/>
              <a:t> </a:t>
            </a:r>
            <a:r>
              <a:rPr lang="en-US" sz="1600" dirty="0" err="1"/>
              <a:t>sağlandı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/>
              <a:t>Proje</a:t>
            </a:r>
            <a:r>
              <a:rPr lang="en-US" sz="1600" dirty="0"/>
              <a:t> </a:t>
            </a:r>
            <a:r>
              <a:rPr lang="en-US" sz="1600" dirty="0" err="1"/>
              <a:t>kapsamında</a:t>
            </a:r>
            <a:r>
              <a:rPr lang="en-US" sz="1600" dirty="0"/>
              <a:t> </a:t>
            </a:r>
            <a:r>
              <a:rPr lang="en-US" sz="1600" dirty="0" err="1"/>
              <a:t>açılacak</a:t>
            </a:r>
            <a:r>
              <a:rPr lang="en-US" sz="1600" dirty="0"/>
              <a:t> </a:t>
            </a:r>
            <a:r>
              <a:rPr lang="en-US" sz="1600" dirty="0" err="1"/>
              <a:t>bulgular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Jira </a:t>
            </a:r>
            <a:r>
              <a:rPr lang="en-US" sz="1600" dirty="0" err="1"/>
              <a:t>projesi</a:t>
            </a:r>
            <a:r>
              <a:rPr lang="en-US" sz="1600" dirty="0"/>
              <a:t> </a:t>
            </a:r>
            <a:r>
              <a:rPr lang="en-US" sz="1600" dirty="0" err="1"/>
              <a:t>oluşturuldu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projenin</a:t>
            </a:r>
            <a:r>
              <a:rPr lang="en-US" sz="1600" dirty="0"/>
              <a:t> </a:t>
            </a:r>
            <a:r>
              <a:rPr lang="en-US" sz="1600" dirty="0" err="1"/>
              <a:t>akışı</a:t>
            </a:r>
            <a:r>
              <a:rPr lang="en-US" sz="1600" dirty="0"/>
              <a:t> </a:t>
            </a:r>
            <a:r>
              <a:rPr lang="en-US" sz="1600" dirty="0" err="1"/>
              <a:t>paydaşlar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toplantılar</a:t>
            </a:r>
            <a:r>
              <a:rPr lang="en-US" sz="1600" dirty="0"/>
              <a:t> </a:t>
            </a:r>
            <a:r>
              <a:rPr lang="en-US" sz="1600" dirty="0" err="1"/>
              <a:t>sonucu</a:t>
            </a:r>
            <a:r>
              <a:rPr lang="en-US" sz="1600" dirty="0"/>
              <a:t> </a:t>
            </a:r>
            <a:r>
              <a:rPr lang="en-US" sz="1600" dirty="0" err="1"/>
              <a:t>kararlaştırıldı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/>
              <a:t>Orkestrasyon</a:t>
            </a:r>
            <a:r>
              <a:rPr lang="en-US" sz="1600" dirty="0"/>
              <a:t> </a:t>
            </a:r>
            <a:r>
              <a:rPr lang="en-US" sz="1600" dirty="0" err="1"/>
              <a:t>ürünü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Fortify, Tenable ve Jira </a:t>
            </a:r>
            <a:r>
              <a:rPr lang="en-US" sz="1600" dirty="0" err="1"/>
              <a:t>ürünleri</a:t>
            </a:r>
            <a:r>
              <a:rPr lang="en-US" sz="1600" dirty="0"/>
              <a:t> </a:t>
            </a:r>
            <a:r>
              <a:rPr lang="en-US" sz="1600" dirty="0" err="1"/>
              <a:t>arası</a:t>
            </a:r>
            <a:r>
              <a:rPr lang="en-US" sz="1600" dirty="0"/>
              <a:t> </a:t>
            </a:r>
            <a:r>
              <a:rPr lang="en-US" sz="1600" dirty="0" err="1"/>
              <a:t>entegrasyonlar</a:t>
            </a:r>
            <a:r>
              <a:rPr lang="en-US" sz="1600" dirty="0"/>
              <a:t> </a:t>
            </a:r>
            <a:r>
              <a:rPr lang="en-US" sz="1600" dirty="0" err="1"/>
              <a:t>sağlandı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/>
              <a:t>Ürünlerin</a:t>
            </a:r>
            <a:r>
              <a:rPr lang="en-US" sz="1600" dirty="0"/>
              <a:t> </a:t>
            </a:r>
            <a:r>
              <a:rPr lang="en-US" sz="1600" dirty="0" err="1"/>
              <a:t>beklendiği</a:t>
            </a:r>
            <a:r>
              <a:rPr lang="en-US" sz="1600" dirty="0"/>
              <a:t> </a:t>
            </a:r>
            <a:r>
              <a:rPr lang="en-US" sz="1600" dirty="0" err="1"/>
              <a:t>gibi</a:t>
            </a:r>
            <a:r>
              <a:rPr lang="en-US" sz="1600" dirty="0"/>
              <a:t> </a:t>
            </a:r>
            <a:r>
              <a:rPr lang="en-US" sz="1600" dirty="0" err="1"/>
              <a:t>çalıştığı</a:t>
            </a:r>
            <a:r>
              <a:rPr lang="en-US" sz="1600" dirty="0"/>
              <a:t> </a:t>
            </a:r>
            <a:r>
              <a:rPr lang="en-US" sz="1600" dirty="0" err="1"/>
              <a:t>kontrol</a:t>
            </a:r>
            <a:r>
              <a:rPr lang="en-US" sz="1600" dirty="0"/>
              <a:t> </a:t>
            </a:r>
            <a:r>
              <a:rPr lang="en-US" sz="1600" dirty="0" err="1"/>
              <a:t>edildikten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 test </a:t>
            </a:r>
            <a:r>
              <a:rPr lang="en-US" sz="1600" dirty="0" err="1"/>
              <a:t>kayıtları</a:t>
            </a:r>
            <a:r>
              <a:rPr lang="en-US" sz="1600" dirty="0"/>
              <a:t> </a:t>
            </a:r>
            <a:r>
              <a:rPr lang="en-US" sz="1600" dirty="0" err="1"/>
              <a:t>açılmaya</a:t>
            </a:r>
            <a:r>
              <a:rPr lang="en-US" sz="1600" dirty="0"/>
              <a:t> </a:t>
            </a:r>
            <a:r>
              <a:rPr lang="en-US" sz="1600" dirty="0" err="1"/>
              <a:t>başlandı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/>
              <a:t>Alınan</a:t>
            </a:r>
            <a:r>
              <a:rPr lang="en-US" sz="1600" dirty="0"/>
              <a:t> </a:t>
            </a:r>
            <a:r>
              <a:rPr lang="en-US" sz="1600" dirty="0" err="1"/>
              <a:t>geri</a:t>
            </a:r>
            <a:r>
              <a:rPr lang="en-US" sz="1600" dirty="0"/>
              <a:t> </a:t>
            </a:r>
            <a:r>
              <a:rPr lang="en-US" sz="1600" dirty="0" err="1"/>
              <a:t>dönütlere</a:t>
            </a:r>
            <a:r>
              <a:rPr lang="en-US" sz="1600" dirty="0"/>
              <a:t> </a:t>
            </a:r>
            <a:r>
              <a:rPr lang="en-US" sz="1600" dirty="0" err="1"/>
              <a:t>göre</a:t>
            </a:r>
            <a:r>
              <a:rPr lang="en-US" sz="1600" dirty="0"/>
              <a:t> </a:t>
            </a:r>
            <a:r>
              <a:rPr lang="en-US" sz="1600" dirty="0" err="1"/>
              <a:t>proje</a:t>
            </a:r>
            <a:r>
              <a:rPr lang="en-US" sz="1600" dirty="0"/>
              <a:t> </a:t>
            </a:r>
            <a:r>
              <a:rPr lang="en-US" sz="1600" dirty="0" err="1"/>
              <a:t>akışında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entegrasyonlarda</a:t>
            </a:r>
            <a:r>
              <a:rPr lang="en-US" sz="1600" dirty="0"/>
              <a:t> </a:t>
            </a:r>
            <a:r>
              <a:rPr lang="en-US" sz="1600" dirty="0" err="1"/>
              <a:t>değişikliklere</a:t>
            </a:r>
            <a:r>
              <a:rPr lang="en-US" sz="1600" dirty="0"/>
              <a:t> </a:t>
            </a:r>
            <a:r>
              <a:rPr lang="en-US" sz="1600" dirty="0" err="1"/>
              <a:t>gidildi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/>
              <a:t>Akışlar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proje</a:t>
            </a:r>
            <a:r>
              <a:rPr lang="en-US" sz="1600" dirty="0"/>
              <a:t> son </a:t>
            </a:r>
            <a:r>
              <a:rPr lang="en-US" sz="1600" dirty="0" err="1"/>
              <a:t>halini</a:t>
            </a:r>
            <a:r>
              <a:rPr lang="en-US" sz="1600" dirty="0"/>
              <a:t> </a:t>
            </a:r>
            <a:r>
              <a:rPr lang="en-US" sz="1600" dirty="0" err="1"/>
              <a:t>aldıktan</a:t>
            </a:r>
            <a:r>
              <a:rPr lang="en-US" sz="1600" dirty="0"/>
              <a:t> </a:t>
            </a:r>
            <a:r>
              <a:rPr lang="en-US" sz="1600" dirty="0" err="1"/>
              <a:t>sonra</a:t>
            </a:r>
            <a:r>
              <a:rPr lang="en-US" sz="1600" dirty="0"/>
              <a:t> test </a:t>
            </a:r>
            <a:r>
              <a:rPr lang="en-US" sz="1600" dirty="0" err="1"/>
              <a:t>kayıtları</a:t>
            </a:r>
            <a:r>
              <a:rPr lang="en-US" sz="1600" dirty="0"/>
              <a:t> </a:t>
            </a:r>
            <a:r>
              <a:rPr lang="en-US" sz="1600" dirty="0" err="1"/>
              <a:t>açıldı</a:t>
            </a:r>
            <a:r>
              <a:rPr lang="en-US" sz="160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/>
              <a:t>Kayıtlar</a:t>
            </a:r>
            <a:r>
              <a:rPr lang="en-US" sz="1600" dirty="0"/>
              <a:t> </a:t>
            </a:r>
            <a:r>
              <a:rPr lang="en-US" sz="1600" dirty="0" err="1"/>
              <a:t>açılmaya</a:t>
            </a:r>
            <a:r>
              <a:rPr lang="en-US" sz="1600" dirty="0"/>
              <a:t> </a:t>
            </a:r>
            <a:r>
              <a:rPr lang="en-US" sz="1600" dirty="0" err="1"/>
              <a:t>başlandı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62229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34" y="280470"/>
            <a:ext cx="12062333" cy="83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4"/>
          <p:cNvSpPr/>
          <p:nvPr/>
        </p:nvSpPr>
        <p:spPr>
          <a:xfrm>
            <a:off x="177289" y="492763"/>
            <a:ext cx="575019" cy="57501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630" y="537246"/>
            <a:ext cx="488336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649" y="280470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Jira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Akışı</a:t>
            </a:r>
            <a:endParaRPr lang="en-US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21BE8-AC83-4DBD-9C63-A1F4676BE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9140"/>
            <a:ext cx="12192000" cy="42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054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34" y="280470"/>
            <a:ext cx="12062333" cy="83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4"/>
          <p:cNvSpPr/>
          <p:nvPr/>
        </p:nvSpPr>
        <p:spPr>
          <a:xfrm>
            <a:off x="177289" y="492763"/>
            <a:ext cx="575019" cy="57501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630" y="537246"/>
            <a:ext cx="488336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649" y="28047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Fortify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endParaRPr lang="en-US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6F36E-AB0A-4D9A-B60A-3B93B2C3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90" y="1205505"/>
            <a:ext cx="10721419" cy="50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5508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34" y="280470"/>
            <a:ext cx="12062333" cy="83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4"/>
          <p:cNvSpPr/>
          <p:nvPr/>
        </p:nvSpPr>
        <p:spPr>
          <a:xfrm>
            <a:off x="177289" y="492763"/>
            <a:ext cx="575019" cy="57501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630" y="537246"/>
            <a:ext cx="488336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649" y="28047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Fortify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endParaRPr lang="en-US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8402E-925B-498E-97FE-EF9F8B2FD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66" y="1139745"/>
            <a:ext cx="11051357" cy="51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9462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34" y="280470"/>
            <a:ext cx="12062333" cy="83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4"/>
          <p:cNvSpPr/>
          <p:nvPr/>
        </p:nvSpPr>
        <p:spPr>
          <a:xfrm>
            <a:off x="177289" y="492763"/>
            <a:ext cx="575019" cy="57501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630" y="537246"/>
            <a:ext cx="488336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649" y="280470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Tenable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endParaRPr lang="en-US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6ECB5-D2BC-4663-ABC3-93E23669B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1093470"/>
            <a:ext cx="1127760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57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334" y="280470"/>
            <a:ext cx="12062333" cy="83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4"/>
          <p:cNvSpPr/>
          <p:nvPr/>
        </p:nvSpPr>
        <p:spPr>
          <a:xfrm>
            <a:off x="177289" y="492763"/>
            <a:ext cx="575019" cy="57501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630" y="537246"/>
            <a:ext cx="488336" cy="4860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649" y="280470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Tenable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endParaRPr lang="en-US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57013-54B4-4172-8613-82805E6A9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14975"/>
            <a:ext cx="10787406" cy="54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156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2A3699B-A99C-471D-A86D-BD673353EAC6" descr="EBD979F2-DBC5-43C3-9E03-BA6A50D76A5E@local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5"/>
          <p:cNvSpPr/>
          <p:nvPr/>
        </p:nvSpPr>
        <p:spPr>
          <a:xfrm>
            <a:off x="-1" y="-1"/>
            <a:ext cx="8229411" cy="6889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5" h="21600" extrusionOk="0">
                <a:moveTo>
                  <a:pt x="14833" y="21600"/>
                </a:moveTo>
                <a:cubicBezTo>
                  <a:pt x="19893" y="14611"/>
                  <a:pt x="19893" y="14611"/>
                  <a:pt x="19893" y="14611"/>
                </a:cubicBezTo>
                <a:cubicBezTo>
                  <a:pt x="21298" y="12662"/>
                  <a:pt x="21600" y="9761"/>
                  <a:pt x="20631" y="7388"/>
                </a:cubicBezTo>
                <a:cubicBezTo>
                  <a:pt x="17634" y="0"/>
                  <a:pt x="17634" y="0"/>
                  <a:pt x="1763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65"/>
                  <a:pt x="0" y="21600"/>
                  <a:pt x="0" y="21600"/>
                </a:cubicBezTo>
                <a:cubicBezTo>
                  <a:pt x="14833" y="21600"/>
                  <a:pt x="14833" y="21600"/>
                  <a:pt x="14833" y="21600"/>
                </a:cubicBezTo>
                <a:cubicBezTo>
                  <a:pt x="14833" y="21600"/>
                  <a:pt x="14833" y="21600"/>
                  <a:pt x="14833" y="2160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4">
                  <a:alpha val="90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3E7B2-5088-4876-AC1F-622B9E67C55B}"/>
              </a:ext>
            </a:extLst>
          </p:cNvPr>
          <p:cNvSpPr txBox="1"/>
          <p:nvPr/>
        </p:nvSpPr>
        <p:spPr>
          <a:xfrm>
            <a:off x="274791" y="3937740"/>
            <a:ext cx="3278654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6000">
                <a:solidFill>
                  <a:srgbClr val="FFFFFF"/>
                </a:solidFill>
                <a:latin typeface="Montserrat Semi Bold" panose="00000700000000000000" pitchFamily="50" charset="0"/>
                <a:ea typeface="Questrial" charset="0"/>
                <a:cs typeface="Questrial" panose="02000000000000000000" pitchFamily="2" charset="0"/>
              </a:defRPr>
            </a:lvl1pPr>
          </a:lstStyle>
          <a:p>
            <a:endParaRPr lang="tr-TR" sz="4800" b="1" dirty="0">
              <a:latin typeface="Calibri"/>
            </a:endParaRPr>
          </a:p>
          <a:p>
            <a:r>
              <a:rPr lang="tr-TR" sz="3200" b="1" dirty="0">
                <a:latin typeface="Calibri"/>
              </a:rPr>
              <a:t>     Teşekkür Ederiz</a:t>
            </a:r>
          </a:p>
          <a:p>
            <a:endParaRPr lang="tr-TR" sz="4800" b="1" dirty="0">
              <a:latin typeface="Calibri"/>
            </a:endParaRPr>
          </a:p>
          <a:p>
            <a:endParaRPr lang="tr-TR" sz="4800" b="1" dirty="0">
              <a:latin typeface="Calibri"/>
            </a:endParaRPr>
          </a:p>
        </p:txBody>
      </p:sp>
      <p:pic>
        <p:nvPicPr>
          <p:cNvPr id="9" name="Resim 5">
            <a:extLst>
              <a:ext uri="{FF2B5EF4-FFF2-40B4-BE49-F238E27FC236}">
                <a16:creationId xmlns:a16="http://schemas.microsoft.com/office/drawing/2014/main" id="{4AF30EEF-DCBD-44A4-98DC-AA9147E14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81" y="1719324"/>
            <a:ext cx="3158747" cy="31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134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0A4DE"/>
      </a:accent2>
      <a:accent3>
        <a:srgbClr val="009AD0"/>
      </a:accent3>
      <a:accent4>
        <a:srgbClr val="008BB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106086</TotalTime>
  <Words>259</Words>
  <Application>Microsoft Office PowerPoint</Application>
  <PresentationFormat>Widescreen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(Body)</vt:lpstr>
      <vt:lpstr>Calibri Light</vt:lpstr>
      <vt:lpstr>Questrial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Eyüp Sercan Akgül</dc:creator>
  <cp:lastModifiedBy>Eyup Sercan AKGUL (Bilgi Güvenliği Ve Kurumsal Yönetişim)</cp:lastModifiedBy>
  <cp:revision>965</cp:revision>
  <cp:lastPrinted>2019-01-28T09:58:34Z</cp:lastPrinted>
  <dcterms:created xsi:type="dcterms:W3CDTF">2019-01-28T05:23:06Z</dcterms:created>
  <dcterms:modified xsi:type="dcterms:W3CDTF">2023-10-18T10:59:41Z</dcterms:modified>
</cp:coreProperties>
</file>